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ink/ink1.xml" ContentType="application/inkml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6"/>
  </p:notesMasterIdLst>
  <p:handoutMasterIdLst>
    <p:handoutMasterId r:id="rId107"/>
  </p:handoutMasterIdLst>
  <p:sldIdLst>
    <p:sldId id="858" r:id="rId2"/>
    <p:sldId id="785" r:id="rId3"/>
    <p:sldId id="778" r:id="rId4"/>
    <p:sldId id="749" r:id="rId5"/>
    <p:sldId id="680" r:id="rId6"/>
    <p:sldId id="779" r:id="rId7"/>
    <p:sldId id="756" r:id="rId8"/>
    <p:sldId id="760" r:id="rId9"/>
    <p:sldId id="761" r:id="rId10"/>
    <p:sldId id="786" r:id="rId11"/>
    <p:sldId id="682" r:id="rId12"/>
    <p:sldId id="783" r:id="rId13"/>
    <p:sldId id="686" r:id="rId14"/>
    <p:sldId id="687" r:id="rId15"/>
    <p:sldId id="730" r:id="rId16"/>
    <p:sldId id="773" r:id="rId17"/>
    <p:sldId id="782" r:id="rId18"/>
    <p:sldId id="781" r:id="rId19"/>
    <p:sldId id="690" r:id="rId20"/>
    <p:sldId id="777" r:id="rId21"/>
    <p:sldId id="771" r:id="rId22"/>
    <p:sldId id="762" r:id="rId23"/>
    <p:sldId id="763" r:id="rId24"/>
    <p:sldId id="764" r:id="rId25"/>
    <p:sldId id="765" r:id="rId26"/>
    <p:sldId id="766" r:id="rId27"/>
    <p:sldId id="767" r:id="rId28"/>
    <p:sldId id="768" r:id="rId29"/>
    <p:sldId id="769" r:id="rId30"/>
    <p:sldId id="780" r:id="rId31"/>
    <p:sldId id="748" r:id="rId32"/>
    <p:sldId id="784" r:id="rId33"/>
    <p:sldId id="787" r:id="rId34"/>
    <p:sldId id="788" r:id="rId35"/>
    <p:sldId id="789" r:id="rId36"/>
    <p:sldId id="790" r:id="rId37"/>
    <p:sldId id="791" r:id="rId38"/>
    <p:sldId id="792" r:id="rId39"/>
    <p:sldId id="793" r:id="rId40"/>
    <p:sldId id="794" r:id="rId41"/>
    <p:sldId id="795" r:id="rId42"/>
    <p:sldId id="796" r:id="rId43"/>
    <p:sldId id="797" r:id="rId44"/>
    <p:sldId id="798" r:id="rId45"/>
    <p:sldId id="799" r:id="rId46"/>
    <p:sldId id="800" r:id="rId47"/>
    <p:sldId id="801" r:id="rId48"/>
    <p:sldId id="802" r:id="rId49"/>
    <p:sldId id="803" r:id="rId50"/>
    <p:sldId id="804" r:id="rId51"/>
    <p:sldId id="805" r:id="rId52"/>
    <p:sldId id="806" r:id="rId53"/>
    <p:sldId id="807" r:id="rId54"/>
    <p:sldId id="808" r:id="rId55"/>
    <p:sldId id="809" r:id="rId56"/>
    <p:sldId id="810" r:id="rId57"/>
    <p:sldId id="811" r:id="rId58"/>
    <p:sldId id="812" r:id="rId59"/>
    <p:sldId id="813" r:id="rId60"/>
    <p:sldId id="814" r:id="rId61"/>
    <p:sldId id="815" r:id="rId62"/>
    <p:sldId id="816" r:id="rId63"/>
    <p:sldId id="817" r:id="rId64"/>
    <p:sldId id="818" r:id="rId65"/>
    <p:sldId id="819" r:id="rId66"/>
    <p:sldId id="820" r:id="rId67"/>
    <p:sldId id="821" r:id="rId68"/>
    <p:sldId id="822" r:id="rId69"/>
    <p:sldId id="823" r:id="rId70"/>
    <p:sldId id="824" r:id="rId71"/>
    <p:sldId id="825" r:id="rId72"/>
    <p:sldId id="826" r:id="rId73"/>
    <p:sldId id="827" r:id="rId74"/>
    <p:sldId id="828" r:id="rId75"/>
    <p:sldId id="829" r:id="rId76"/>
    <p:sldId id="830" r:id="rId77"/>
    <p:sldId id="831" r:id="rId78"/>
    <p:sldId id="832" r:id="rId79"/>
    <p:sldId id="833" r:id="rId80"/>
    <p:sldId id="834" r:id="rId81"/>
    <p:sldId id="835" r:id="rId82"/>
    <p:sldId id="836" r:id="rId83"/>
    <p:sldId id="837" r:id="rId84"/>
    <p:sldId id="838" r:id="rId85"/>
    <p:sldId id="839" r:id="rId86"/>
    <p:sldId id="859" r:id="rId87"/>
    <p:sldId id="840" r:id="rId88"/>
    <p:sldId id="841" r:id="rId89"/>
    <p:sldId id="842" r:id="rId90"/>
    <p:sldId id="843" r:id="rId91"/>
    <p:sldId id="844" r:id="rId92"/>
    <p:sldId id="845" r:id="rId93"/>
    <p:sldId id="846" r:id="rId94"/>
    <p:sldId id="847" r:id="rId95"/>
    <p:sldId id="848" r:id="rId96"/>
    <p:sldId id="849" r:id="rId97"/>
    <p:sldId id="850" r:id="rId98"/>
    <p:sldId id="851" r:id="rId99"/>
    <p:sldId id="852" r:id="rId100"/>
    <p:sldId id="853" r:id="rId101"/>
    <p:sldId id="854" r:id="rId102"/>
    <p:sldId id="855" r:id="rId103"/>
    <p:sldId id="856" r:id="rId104"/>
    <p:sldId id="857" r:id="rId105"/>
  </p:sldIdLst>
  <p:sldSz cx="12192000" cy="6858000"/>
  <p:notesSz cx="9866313" cy="67357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69696"/>
    <a:srgbClr val="4D4D4D"/>
    <a:srgbClr val="B2B2B2"/>
    <a:srgbClr val="808080"/>
    <a:srgbClr val="C0C0C0"/>
    <a:srgbClr val="777777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54EEF2-5B69-4A3D-94C5-0C7EE73FC994}" v="1" dt="2022-03-09T08:06:44.6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77" autoAdjust="0"/>
    <p:restoredTop sz="86154" autoAdjust="0"/>
  </p:normalViewPr>
  <p:slideViewPr>
    <p:cSldViewPr>
      <p:cViewPr varScale="1">
        <p:scale>
          <a:sx n="71" d="100"/>
          <a:sy n="71" d="100"/>
        </p:scale>
        <p:origin x="566" y="4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a Rodrigo" userId="a3170934-3a61-42af-add7-eae42539158e" providerId="ADAL" clId="{FA54EEF2-5B69-4A3D-94C5-0C7EE73FC994}"/>
    <pc:docChg chg="addSld modSld">
      <pc:chgData name="Ranga Rodrigo" userId="a3170934-3a61-42af-add7-eae42539158e" providerId="ADAL" clId="{FA54EEF2-5B69-4A3D-94C5-0C7EE73FC994}" dt="2022-03-09T08:06:44.684" v="1"/>
      <pc:docMkLst>
        <pc:docMk/>
      </pc:docMkLst>
      <pc:sldChg chg="addSp new">
        <pc:chgData name="Ranga Rodrigo" userId="a3170934-3a61-42af-add7-eae42539158e" providerId="ADAL" clId="{FA54EEF2-5B69-4A3D-94C5-0C7EE73FC994}" dt="2022-03-09T08:06:44.684" v="1"/>
        <pc:sldMkLst>
          <pc:docMk/>
          <pc:sldMk cId="3731996021" sldId="859"/>
        </pc:sldMkLst>
        <pc:inkChg chg="add">
          <ac:chgData name="Ranga Rodrigo" userId="a3170934-3a61-42af-add7-eae42539158e" providerId="ADAL" clId="{FA54EEF2-5B69-4A3D-94C5-0C7EE73FC994}" dt="2022-03-09T08:06:44.684" v="1"/>
          <ac:inkMkLst>
            <pc:docMk/>
            <pc:sldMk cId="3731996021" sldId="859"/>
            <ac:inkMk id="2" creationId="{91E68F6B-3BB6-4598-A58B-0B6C3DE1DFD2}"/>
          </ac:inkMkLst>
        </pc:inkChg>
      </pc:sldChg>
    </pc:docChg>
  </pc:docChgLst>
  <pc:docChgLst>
    <pc:chgData name="Ranga Rodrigo" userId="a3170934-3a61-42af-add7-eae42539158e" providerId="ADAL" clId="{06DB8DCE-E49A-4958-AEAD-12D2BA5ADF57}"/>
    <pc:docChg chg="addSld modSld">
      <pc:chgData name="Ranga Rodrigo" userId="a3170934-3a61-42af-add7-eae42539158e" providerId="ADAL" clId="{06DB8DCE-E49A-4958-AEAD-12D2BA5ADF57}" dt="2019-11-05T06:39:07.596" v="3"/>
      <pc:docMkLst>
        <pc:docMk/>
      </pc:docMkLst>
      <pc:sldChg chg="modSp">
        <pc:chgData name="Ranga Rodrigo" userId="a3170934-3a61-42af-add7-eae42539158e" providerId="ADAL" clId="{06DB8DCE-E49A-4958-AEAD-12D2BA5ADF57}" dt="2019-11-05T06:38:33.300" v="1" actId="20577"/>
        <pc:sldMkLst>
          <pc:docMk/>
          <pc:sldMk cId="0" sldId="771"/>
        </pc:sldMkLst>
        <pc:spChg chg="mod">
          <ac:chgData name="Ranga Rodrigo" userId="a3170934-3a61-42af-add7-eae42539158e" providerId="ADAL" clId="{06DB8DCE-E49A-4958-AEAD-12D2BA5ADF57}" dt="2019-11-05T06:38:33.300" v="1" actId="20577"/>
          <ac:spMkLst>
            <pc:docMk/>
            <pc:sldMk cId="0" sldId="771"/>
            <ac:spMk id="124931" creationId="{00000000-0000-0000-0000-000000000000}"/>
          </ac:spMkLst>
        </pc:spChg>
      </pc:sldChg>
      <pc:sldChg chg="modSp modAnim">
        <pc:chgData name="Ranga Rodrigo" userId="a3170934-3a61-42af-add7-eae42539158e" providerId="ADAL" clId="{06DB8DCE-E49A-4958-AEAD-12D2BA5ADF57}" dt="2019-11-05T06:38:59.630" v="2" actId="6549"/>
        <pc:sldMkLst>
          <pc:docMk/>
          <pc:sldMk cId="3352427697" sldId="780"/>
        </pc:sldMkLst>
        <pc:spChg chg="mod">
          <ac:chgData name="Ranga Rodrigo" userId="a3170934-3a61-42af-add7-eae42539158e" providerId="ADAL" clId="{06DB8DCE-E49A-4958-AEAD-12D2BA5ADF57}" dt="2019-11-05T06:38:59.630" v="2" actId="6549"/>
          <ac:spMkLst>
            <pc:docMk/>
            <pc:sldMk cId="3352427697" sldId="780"/>
            <ac:spMk id="124931" creationId="{00000000-0000-0000-0000-000000000000}"/>
          </ac:spMkLst>
        </pc:spChg>
      </pc:sldChg>
      <pc:sldChg chg="add">
        <pc:chgData name="Ranga Rodrigo" userId="a3170934-3a61-42af-add7-eae42539158e" providerId="ADAL" clId="{06DB8DCE-E49A-4958-AEAD-12D2BA5ADF57}" dt="2019-10-30T09:28:16.302" v="0"/>
        <pc:sldMkLst>
          <pc:docMk/>
          <pc:sldMk cId="910713332" sldId="859"/>
        </pc:sldMkLst>
      </pc:sldChg>
      <pc:sldChg chg="add">
        <pc:chgData name="Ranga Rodrigo" userId="a3170934-3a61-42af-add7-eae42539158e" providerId="ADAL" clId="{06DB8DCE-E49A-4958-AEAD-12D2BA5ADF57}" dt="2019-11-05T06:39:07.596" v="3"/>
        <pc:sldMkLst>
          <pc:docMk/>
          <pc:sldMk cId="3120218056" sldId="860"/>
        </pc:sldMkLst>
      </pc:sldChg>
    </pc:docChg>
  </pc:docChgLst>
  <pc:docChgLst>
    <pc:chgData name="Ranga Rodrigo" userId="a3170934-3a61-42af-add7-eae42539158e" providerId="ADAL" clId="{7D578E01-F4EE-4188-9651-A21DB7D4A970}"/>
    <pc:docChg chg="delSld">
      <pc:chgData name="Ranga Rodrigo" userId="a3170934-3a61-42af-add7-eae42539158e" providerId="ADAL" clId="{7D578E01-F4EE-4188-9651-A21DB7D4A970}" dt="2020-12-16T14:26:22.970" v="0" actId="47"/>
      <pc:docMkLst>
        <pc:docMk/>
      </pc:docMkLst>
      <pc:sldChg chg="del">
        <pc:chgData name="Ranga Rodrigo" userId="a3170934-3a61-42af-add7-eae42539158e" providerId="ADAL" clId="{7D578E01-F4EE-4188-9651-A21DB7D4A970}" dt="2020-12-16T14:26:22.970" v="0" actId="47"/>
        <pc:sldMkLst>
          <pc:docMk/>
          <pc:sldMk cId="910713332" sldId="859"/>
        </pc:sldMkLst>
      </pc:sldChg>
    </pc:docChg>
  </pc:docChgLst>
  <pc:docChgLst>
    <pc:chgData name="Ranga Rodrigo" userId="a3170934-3a61-42af-add7-eae42539158e" providerId="ADAL" clId="{B0191D09-6B49-40BB-836E-AE69871C16D4}"/>
    <pc:docChg chg="undo custSel addSld delSld">
      <pc:chgData name="Ranga Rodrigo" userId="a3170934-3a61-42af-add7-eae42539158e" providerId="ADAL" clId="{B0191D09-6B49-40BB-836E-AE69871C16D4}" dt="2019-11-06T02:56:39.159" v="2" actId="47"/>
      <pc:docMkLst>
        <pc:docMk/>
      </pc:docMkLst>
      <pc:sldChg chg="add del">
        <pc:chgData name="Ranga Rodrigo" userId="a3170934-3a61-42af-add7-eae42539158e" providerId="ADAL" clId="{B0191D09-6B49-40BB-836E-AE69871C16D4}" dt="2019-11-06T02:56:39.159" v="2" actId="47"/>
        <pc:sldMkLst>
          <pc:docMk/>
          <pc:sldMk cId="3120218056" sldId="8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t" anchorCtr="0" compatLnSpc="1">
            <a:prstTxWarp prst="textNoShape">
              <a:avLst/>
            </a:prstTxWarp>
          </a:bodyPr>
          <a:lstStyle>
            <a:lvl1pPr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88343" y="0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t" anchorCtr="0" compatLnSpc="1">
            <a:prstTxWarp prst="textNoShape">
              <a:avLst/>
            </a:prstTxWarp>
          </a:bodyPr>
          <a:lstStyle>
            <a:lvl1pPr algn="r"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398307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b" anchorCtr="0" compatLnSpc="1">
            <a:prstTxWarp prst="textNoShape">
              <a:avLst/>
            </a:prstTxWarp>
          </a:bodyPr>
          <a:lstStyle>
            <a:lvl1pPr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88343" y="6398307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b" anchorCtr="0" compatLnSpc="1">
            <a:prstTxWarp prst="textNoShape">
              <a:avLst/>
            </a:prstTxWarp>
          </a:bodyPr>
          <a:lstStyle>
            <a:lvl1pPr algn="r" defTabSz="925023" eaLnBrk="1" hangingPunct="1">
              <a:defRPr sz="1100"/>
            </a:lvl1pPr>
          </a:lstStyle>
          <a:p>
            <a:pPr>
              <a:defRPr/>
            </a:pPr>
            <a:fld id="{E3BA852F-F7CF-461F-ADF4-AD268D85EA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06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54335" units="1/cm"/>
          <inkml:channelProperty channel="T" name="resolution" value="1" units="1/dev"/>
        </inkml:channelProperties>
      </inkml:inkSource>
      <inkml:timestamp xml:id="ts0" timeString="2022-03-09T07:56:05.6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1905 2046 0,'0'-18'15,"-35"1"17,17-1 124,0 18-125,1 0 0,-1 0 16,1 0 0,17 18-31,-18-1-1,18 1 1,0 0 0,0-1-1,0 1 1,0 0 0,0-1-1,0 1 1,0 0-1,0-1 1,0 1 15,0-1-31,0 1 63,18-18-1,-1 0-15,1 0-16,-1 0-31,1 0 16,17 0 15,18 0 16,-35 0-31,0 0 15,-1 0 0,-17-18 251,0 1-79,0-1-188,0 1 1,0 34 406,0 18-422,0 18 15,0 0-15,0-17 16,0-1-16,0 35 31,0-17-15,0 36 0,0-1-1,0-53-15,0-17 16,0 52-1,0-34 1,0-1 0,0-18-1,0 1 32,0 0 0,-17-18-31,-19 0 93,19 0-78,17-18 47,0 0-78,0 1 16,0-54 0,17 1-1,1-1-15</inkml:trace>
  <inkml:trace contextRef="#ctx0" brushRef="#br0" timeOffset="804.88">2364 1905 0,'0'18'94,"-18"17"-94,0 18 16,18-36-16,-17 19 15,-1 17 1,18 52 0,-18-52-1,18-17-15,0 17 16,0-18-1,0 0 1,0-17 0,0-1-1,0 36 1,18-70 156</inkml:trace>
  <inkml:trace contextRef="#ctx0" brushRef="#br0" timeOffset="2463.96">2434 2099 0,'18'-18'31,"-18"1"0,17 17-15,1 0 15,0 0 16,-1 0-47,1 35 16,0 0-1,-18-17 1,0 35-1,0 0 1,0 0 0,0 0-1,0-36 1,0 1 0,0-36 109,0-35-110,0 18-15,0 0 16,0-1-16,0 1 15,0 0 1,0-18 0,17 53-16,19-53 31,-19 18 0,-17 17-15,0 1 109,-17-1-31,-1 36-79,18-1 1,-35 36-16,35-18 15,0 1 1,0-1 0,0 0-1,0-17 1,0-1 0,0 19-1,0-1 1,0-17-1,0-1 1,0 1 47,0 0-48,53-1 1,-53 1-1,17-18-15,1 0 16,-1 0 31,1 0-47,0 0 16,17 18-1,0-1 1,-17-17-1,17 0 64,-17 0-48,-1-17-31,19-1 15</inkml:trace>
  <inkml:trace contextRef="#ctx0" brushRef="#br0" timeOffset="2929.13">3052 2346 0,'17'0'0,"-17"18"16,0 17-1,0 0-15,0 36 16,0 35 0,0-18-1,0 0 1,0-53 0,-17 1-1,17-19 1,-18 1-1,0-18 79,18-18-78</inkml:trace>
  <inkml:trace contextRef="#ctx0" brushRef="#br0" timeOffset="4539.64">3210 1976 0,'0'17'47,"18"18"-32,0-17-15,-18 0 16,0 17 0,17 0-1,1-35 1,-18 53-1,0-35-15,0-1 32,17-17 93,19 0-94,-36-35 0,35 0-31,-35 17 31,0 1-15,0-1 31,0 0-16,0 1-15,0-1 15,0 0 0,0 1-15,0-54 15,0 36-31,18 35 156,-18 18-156,0 17 16,17 18-16,-17-36 16,36 72-1,-36-54 1,17 53 0,-17-35-1,18-35 1,-18 17-1,0-17 17,0-1-17,0 19 1,0-19 0,0 18-1,0 1 1,0-1-1,0-17 1,0-1 0,0 1-1,0 0 48</inkml:trace>
  <inkml:trace contextRef="#ctx0" brushRef="#br0" timeOffset="5471.43">3792 1782 0,'0'17'78,"18"18"-62,0-17-16,-18 17 0,88 89 16,-71-18-1,1 17 1,-18-17 15,0-53-15,0-35-1,0 17 1,0 0 0,0 36-1,0-1 1,0-35-1,-53 1-15,18-1 32,17-35 77</inkml:trace>
  <inkml:trace contextRef="#ctx0" brushRef="#br0" timeOffset="6323.84">4374 2099 0,'36'0'94,"17"0"-79,-36 0 1,36-18-1,-35 18-15,70-17 16,-35 17 0,-35 0 140</inkml:trace>
  <inkml:trace contextRef="#ctx0" brushRef="#br0" timeOffset="7006.47">4304 2346 0,'35'0'63,"18"0"-48,-18 0-15,1 0 16,17 0-16,-36 0 16,54-18-1,17 18 1,-53 0-1,-17 0 1,-1 0 31</inkml:trace>
  <inkml:trace contextRef="#ctx0" brushRef="#br0" timeOffset="7900.74">5927 1252 0,'0'53'63,"0"-17"-63,0 16 16,0 1-16,0 89 15,70-19 16,-70-88-31,18 89 16,-18-89-16,17 36 31,-17-36-15,0 0 0,18 18-1,-18-35 95</inkml:trace>
  <inkml:trace contextRef="#ctx0" brushRef="#br0" timeOffset="8710.89">5486 2222 0,'35'0'78,"18"0"-63,-18 0 1,18 0-16,0 0 16,-18 0-16,89 0 15,-18 0 1,-54 0 15,1 0-15,-17 0-1,-19 0 1,1 0 0,53 0-1,-19 0 1,-16 0-1</inkml:trace>
  <inkml:trace contextRef="#ctx0" brushRef="#br0" timeOffset="9931.86">5574 2593 0,'18'0'94,"-1"0"-78,18 0-16,-17 0 15,17 35 1,-35-17 0,0 17-1,18 0 1,0 1-1,-18-19 1,0 19 0,0-1-1,-18 0-15,0 0 16,1-17 0,-19 17 15,19-35-16,-18 18 17,52-18 108,54-18-108,-36 1-32,-17 17 15,-1 0-15,36 0 31,-35 0-31,17 0 16,0 0 15,-17 0 79,0 0-95,-1-18 32,1 0-31</inkml:trace>
  <inkml:trace contextRef="#ctx0" brushRef="#br0" timeOffset="10648.6">6103 2593 0,'18'18'62,"-18"34"-62,0-16 16,0 17-16,0 0 16,0 35-1,17-18-15,-17-52 16,0 35 0,0-35-1,0 17 16,18 0-31,-18-17 63,0-1-47,0-52 93,0-18-93,0 36-16</inkml:trace>
  <inkml:trace contextRef="#ctx0" brushRef="#br0" timeOffset="11530.46">6209 2611 0,'18'0'32,"-1"0"-17,1 35-15,-1-18 16,19 54 0,-1 17-1,-17 36 1,-18-54-16,0-34 15,17 16 1,1 19 0,-18-53 109,0-36-110,-35 18-15,17-35 16,0-1-16,18 19 16,0-18-16</inkml:trace>
  <inkml:trace contextRef="#ctx0" brushRef="#br0" timeOffset="12390.69">6015 2646 0,'17'0'109,"1"0"-93,17 0-1,36 0 17,-36-35-32,1 35 0,-19 0 15,36-18-15,-35 18 47,-18-18-31,17 18-1,19 0 1</inkml:trace>
  <inkml:trace contextRef="#ctx0" brushRef="#br0" timeOffset="14290.78">6685 2875 0,'18'0'78,"-1"-17"-46,-17-1-17,18 0 16,-18 1-15,18 17 0,-1-18-16,-17 0 31,18 18 31,0 0-62,-1 0 16,1 0 0,0 0 15,-1 18-15,1-18-1,-1 18-15,-17-1 16,18 36-1,0-35 1,-1 17 0,-17 0 15,0 1 0,0-19-15,0 1-1,0 0 1,-17-18 0,-1 0 93,-17 0-109,17 0 31,-17 0-15,35-18 0,-18-17-1,1-18 1,-1 35-1,18 0 1,0 1 0,-35-1 31,35 1-32,0-1 16,0 0 1,0 1-17,0-1 17,0 0-1,0 1 16,0-1-47,0-17 31,17 17-15,1 0-1,35 1 48,-35-1-32,-1 18-15,1 0-16,-1 0 46</inkml:trace>
  <inkml:trace contextRef="#ctx0" brushRef="#br0" timeOffset="15904.03">7020 2381 0,'18'-17'94,"0"17"-47,17 0-31,-18 0-1,1 0 63,0 0-62,-1 0 0,-17 17-1,0 1-15,0 17 16,0 0-1,0-17 1,0 35 15,0-35-15,0-1 0,0 1-1,0 0 1,0-1-1,-17-17-15,17 18 344,17-18-328,1 0 93,17 0 1,-17 0-1</inkml:trace>
  <inkml:trace contextRef="#ctx0" brushRef="#br0" timeOffset="19056.59">7973 2099 0,'0'18'16,"35"-18"31,18 0-32,0-18 1,-53 0-1,35-35-15,-17 36 16,17-18-16,-17-18 16,17-36-1,18 54 1,0 0 0,-53 17 46,0-17-31,0-18 1,0 35-17,0 1 173,-18 17-157,1 0-15,-1 0-16,0 0 31,1 0-31,17 17 15,-18 1 1,0 0 15,1-1-15,17 1 0,0 17-16,-36-17 15,36 0 1,-17-1-1,-1 18 17,1 18-17,17-35 1,0 17 0,0-17-1,0 17 16,0-17-15,0 17 0,0-17-1,0-1 1,0 19 0,0-19-1,0 1 1,17-18-16,1 18 31,-1-18 0,1 17-15,0-17-16,35 18 16,-36-18 15,1 0-16,0 0-15,-1 0 16,18 0 0,-17 0 15,0 0-15,-1 0 15,1 0-16,0 0-15,-1 0 16,89-18 0,-88 1 31,-1 17-16,-17-18-31</inkml:trace>
  <inkml:trace contextRef="#ctx0" brushRef="#br0" timeOffset="22236.16">9366 917 0,'0'0'0,"18"0"16,0-35-16,-18 17 16,35 1 15,-35-19-15,17 19-1,1 17 16,0-18-15,-1 18 15,1 0-15,17 0 15,-17 0-31,0 0 16,-1 18-1,-17-1-15,35 107 32,-35-89-17,0 0-15,0 1 47,-17-19-31,-18-17-1,17 0 1,18 18 0,-18-18 93,-17-35-93,35 17-16,-18 0 15,18 1 17,0-1-17,0-17 1,18-36-1,17 36 1,-17 17 0,0 18 249,-1-17-233,1-1-32,52-17 15,-52 0 1,17 17-1,-52 18 189,-1 18-189,18-1 1,-18 1-16,18-1 31,-17 1-15,-1 0-1,-17 17 1,35-17 15,0 17-15,0-17-16,0 17 31,0 0-15,17-17 31,-17-1-32,18 1 1,0 0 15,17-1 16,18 1-47,-35-18 78,-1 0-62,18 0-1,-17 0 48,0 0-16</inkml:trace>
  <inkml:trace contextRef="#ctx0" brushRef="#br0" timeOffset="23422.44">9948 617 0,'36'-17'140,"-19"17"-62,1 0-46,17 35-17,-35-17 1,0 17 0,0-17-1,0-1-15,0 1 16,-53 17-1,36-17 17,-1-1-17,53-17 220,-17 0-220,0 0 1,-1 0-16</inkml:trace>
  <inkml:trace contextRef="#ctx0" brushRef="#br0" timeOffset="23982.27">10372 917 0,'0'0'0,"35"0"47,-17 0-47,34 0 16,1 0 15,-17 0-15,-19 0-1,1 0-15,0 0 31,-1 0 32,1-35 31</inkml:trace>
  <inkml:trace contextRef="#ctx0" brushRef="#br0" timeOffset="24758.06">10583 741 0,'0'17'78,"0"1"-78,0 17 16,0-17-16,0 70 15,0-35 17,0-18-17,0-17 1,0 0-1,0 17 1,0 0 15,0-17-15,0 0 0,0-1-1</inkml:trace>
  <inkml:trace contextRef="#ctx0" brushRef="#br0" timeOffset="26687.44">10813 635 0,'35'18'47,"-17"-1"-31,-18 1-1,17 0-15,-17-1 16,0 1-1,18 17 1,-18-17 0,0-1-1,0 36 1,35-53 0,-35 18 15,18 0 63,-1-18-48,-17-18-30,0 0 0,0 1-16,18-1 15,0-17 1,-18 17 0,0 0-1,17 18 1,-17-17 15,0-1-15,0 1 15,0-1 0,0 0 0,18 54 266,-18-1-297,0-18 16,0 19 0,0-19-16,18 54 15,-1-53-15,-17 52 16,0-52-1,18 17 1,-18-17 47,0-1 46,-18-17-109,1 0 16,-19 0-1,19 0 1,-1 0-16,-53 0 15,19 0 17,34 0 124,0 0-140,18-17-1,0-1 1,0 0-1</inkml:trace>
  <inkml:trace contextRef="#ctx0" brushRef="#br0" timeOffset="28130.51">11183 582 0,'0'-18'32,"18"1"-1,-1 17 47,1 0-31,0 0-32,17 17-15,-35 1 32,18 0-17,-18 17-15,0 0 32,35-17-17,-35 17 1,0-17 15,0-1-15,0 1-1,0 0 1,0-1 0,0 1-1,-18-18 157,18-18-141,18 1-15,-1 17 15</inkml:trace>
  <inkml:trace contextRef="#ctx0" brushRef="#br0" timeOffset="30079.14">9543 1341 0,'53'-18'78,"-1"18"-63,-52-18-15,36 18 16,34-17 0,18-1-1,18 0 1,-35 1 0,-18 17-16,35 0 15,-53-18 1,18 18-1,0 0 1,0 0 0,35 0-1,-53-35 17,-17 35-32,17 0 15,71 0 1,-70 0 31,-19 0-32,1 0-15,17 0 32,0 0-17,-17 0 16,35 0 63,-35 0-94,-1 0 31,1 0-15,-1 0 78,19 0-47,-1 0 0,-17 0 15,35 0-46,-36 0 15,1 0-15,-1 0-1,1 0 16,0 0 16,-1 17 31</inkml:trace>
  <inkml:trace contextRef="#ctx0" brushRef="#br0" timeOffset="31573.69">10266 1482 0,'17'0'140,"1"0"-124,35 0 0,-35 0-1,-1 0 1,1 0 46,0 17-62,-1 1 16,-17 17 31,0-17-32,0 0 17,0-1-17,-17 1-15,-1 17 32,0-17-17,1-18-15,-36 17 16,35 1-1,0-18 1,1 18 0,-1-18-1,36 0 157,17 0-172,18 0 16,-35 0-1,-1 0-15,19 0 32,-19 0-1,18 0-15,-17 0 15,0 0 16</inkml:trace>
  <inkml:trace contextRef="#ctx0" brushRef="#br0" timeOffset="33282.07">10672 1552 0,'0'0'0,"0"-17"0,35 17 16,-18 0-1,19 0 17,-19 0-17,1 0 1,0 0-1,-1 0 1,1 0 0,0 0 31,17 0-32,-18 0 16,-17 17 16,0 1-31,0 0 0,0-1-1,0 1 1,0 17-1,-17-35 1,-18 0 0,17 0-1,0 0 1,1 0 15,-19 0-15,19 0-1,-1 0 64,0 0-64,1 0 1,17-18-16,-18 18 31,1-17-15,17-1-16,-18 1 31,18-1 16,0 0-32,0-17 17,0 17-32,0-35 31,0 36-15,0-1-1,18 0 16,-1 18-15,18 0 0,18-17-1,-35-1 1,0 18-16,17 0 16,-17 0-1,-1 0 1,1 0 15,-1 0-15,1 0-1,0 0 32,-1 0-31,1 0 62</inkml:trace>
  <inkml:trace contextRef="#ctx0" brushRef="#br0" timeOffset="34637.12">11077 1358 0,'18'0'94,"-1"0"-63,1 0 47,0 18-47,-1-1-31,-17 1 63,0 17-48,0-17 1,0 0 0,0 17-16,0-17 15,0-1 17,18-17 218,35-17-204,-35 17-46,-1 0 47,1 0-15,0 0-1,-1 0-16,1 0 1</inkml:trace>
  <inkml:trace contextRef="#ctx0" brushRef="#br0" timeOffset="40796.37">25400 1217 0,'18'0'31,"-1"0"-31,36 0 16,0 0 0,18 0-1,-1 0 1,36 0 0,0-18-1,-71 18-15,89-35 16,-19 18-1,-69 17 1,52 0 0,-70 0-1,-54 0 204,1 35-219,17-18 16,-17 19-16,17-1 15,-34 53 1,34-35 0,0 0-1,1-35 1,-1 17-1,18 0 1,-35 36 0,35-18 15,0-36-15,0 1-1,-18 0 79,0-18 15,1 0-93,-1 0-16,-17 0 16,0-18-1,17 0-15,-17-17 16,17 17-1,18 1 1,-35-18-16,35 17 16,-36 0-1,19-17 1,-18 17 0,35 1 46,-18-1-46,-17 0 15,-1-17 47,36 17-15,-35 1-32,35-18 0,-18 17-31,18 0 16,-17 1-1,17-1 1,0 0 140</inkml:trace>
  <inkml:trace contextRef="#ctx0" brushRef="#br0" timeOffset="42679.43">26458 988 0,'0'-18'47,"18"0"-32,0 1 1,-1-1 0,19 18-1,-19 0 17,18 0-17,-17 0-15,0 0 31,17 0-15,-17 0 0,-1 18 15,-17-1 0,0 19-15,0-1-1,0-17 1,-17 35 0,-1-36-1,0 1 1,1 0 15,-19-1-31,19 18 16,-18-17-1,35 0 32,17-18 203,36 0-218,-35 0-17,35 0 1,-18 0-1,-17 0 17,-1 0-17,1 0 17,17 0-17</inkml:trace>
  <inkml:trace contextRef="#ctx0" brushRef="#br0" timeOffset="44371.54">26300 1764 0,'0'18'93,"0"-1"-77,0 1-16,0 17 16,0 18-1,0-35 1,0-1-1,0 1-15,0-36 219,0 1-188,35-1 1,-18 0-17,-17 1 1,18-1 46,0 0-30,-1 18 124,1 0-140,0 0 15,-1 0-31,1 18 15,-18 0 1,0 35 0,0-18 15,0-17 16,0-1-16</inkml:trace>
  <inkml:trace contextRef="#ctx0" brushRef="#br0" timeOffset="45850.97">26635 1782 0,'0'17'31,"0"18"-15,0 1-16,0-1 31,0-17 0,0-1-15,0 1-1,0 0 17,0-1-17,17-17 110,1 0-62,0 0-32,-1 0-15,1 0 15,-18-35 0,0 17 16,18-17-31,-18 17 62,0 1-78,0-1 47,0-17-47,-18 35 171,-17 0-61,-1 0-110,19 0 31,-19 35-15,1-35-16,18 0 15</inkml:trace>
  <inkml:trace contextRef="#ctx0" brushRef="#br0" timeOffset="46934.09">26917 1782 0,'18'0'16,"-1"17"-16,-17 1 15,18 17 1,-18-17-1,0-1 1,0 1 0,0 0-1,0-1 1,0 1 93,0-36 1,0-17-110,0 0 15,0-1 1,0 19 0,0-1-1,0 1 1,0-1-1,0 0 1,17 1 0,19 17 77,-19 0-61,1 0 30,0 0-46</inkml:trace>
  <inkml:trace contextRef="#ctx0" brushRef="#br0" timeOffset="48260.15">27164 1764 0,'0'0'0,"18"18"0,-1 17 16,-17-18-16,0 19 16,0 34-1,0-52 17,0 0-17,0-1 1,0-52 124,0-53-108,35 52-32,-17 1 15,-18 18-15,18 17 0,-18-18 32,17 0-32,1 18 31,0 0 0,-1 0-15,1 0-1,0 36 1,17-1 0,-18 0-1,-17 0 48,0-17-1,0-36-15,0 1-31,0-1-16,0-17 15,0 17 1,0-17 0,36 35 77,-19 0-77,19 0-16,-1 18 31,-17 52-15,17 1-1,0-36-15,-35-17 16,0-1 0,0 1-1,18-1 1,-36-17 109,18-35-125</inkml:trace>
  <inkml:trace contextRef="#ctx0" brushRef="#br0" timeOffset="49104.09">27640 1411 0,'0'-18'47,"18"18"-32,35 0 1,-36-17-16,1 17 16,35-18-1,-35 18 1,-1 0 0,1 0 15,-1 0-16</inkml:trace>
  <inkml:trace contextRef="#ctx0" brushRef="#br0" timeOffset="49834">27658 1499 0,'17'0'47,"19"0"-32,-1 0 1,0 0-16,-17 0 16,17 0-1,18 0 1,-35 0 0,17 0-1,0 0 16,1 0-15,-19 0 0</inkml:trace>
  <inkml:trace contextRef="#ctx0" brushRef="#br0" timeOffset="51642.12">28540 1464 0,'0'-35'62,"17"35"16,1 0-47,0 0 1,-1 0-32,1 0 47,0 0-16,17 0-16,-18 17 1,1 1 0,-18 0 15,0 17-15,0-17 15,0-1-16,-18 1 17,-34 0-32,-1-1 15,0-17 17,35 0-17,-17 0 1,17 0 62,1-17-62,-1-1-1,18 0 16,0 1-15,0-1 0,0 0-1,0 1 32,0-19-31,0 19-16,0-1 31,0 0-15,0 1-1,35-1 32,-17 1-31,-1 17 15,1 0-15,0 0-1,-1 0 1,1 0-16,0 0 16,17 0-1,-17 0 1,34 0 15,-16 0-15,-19 0-1,1 0 17,0 0-1,-1 0 63</inkml:trace>
  <inkml:trace contextRef="#ctx0" brushRef="#br0" timeOffset="53126.46">28804 1094 0,'0'-18'94,"36"18"-32,-1 0-31,0 0 16,0 0-31,-17 0 62,-18 18-78,0-1 31,0 1-15,0 0 15,0-1-15,0 1-16,-53 35 31,71-53 282,-1 0-298,1 0 1,0 0-16,-1 17 62,1-17-46</inkml:trace>
  <inkml:trace contextRef="#ctx0" brushRef="#br0" timeOffset="53816.28">29104 900 0,'35'0'78,"18"0"-63,0 0 1,-17 0-16,-1 0 0,0 0 16,36-18-1,-36 18 1</inkml:trace>
  <inkml:trace contextRef="#ctx0" brushRef="#br0" timeOffset="55074.57">29228 882 0,'-18'18'31,"18"-1"-31,0 1 16,0 35 0,0 35-1,0-53 1,0 18-16,0 106 16,0-71-1,0 89 1,0-125-1,0 1 1,0-35 0,0 53-1,0 17 1,0 0 0,0 35 15,0-105-16,0 17 1,-18-17 0,18 0 31,18-18 62,35 0-78,0 0-31,-18 0 0,18 0 31,-35 0-31,35 0 16,-36 0 0,1 0-1,35 0 1,-36 17 0,1-17-1,0 0 16,-1 0 48,1 0-48,0 0-31,-1 0 15</inkml:trace>
  <inkml:trace contextRef="#ctx0" brushRef="#br0" timeOffset="56572.09">29510 1058 0,'17'0'47,"1"0"-31,0 0-16,123 0 31,-106 0-31,18 18 16,35 17-1,-70-35 1,17 36 0,0-1-1,-35 0 16,18 18-15,-18-35 0,0-1-1,0 1 1,0 0-16,0-1 16,0 18 15,-18-17-16,-17 17 1,0-35 15,17 0-31,-17 0 16,-18 0 0,18 0-1,17 0 16,1 0-15,-1 0-16,-17 0 31,17 0-15,0 0 0,18-17-1,0-1 1,0 0-1,0-17 1,0-35 0,0 52-1,18-17 1,-18 17 0,53 0-1,-18 18 16,-17-17-15,-18-1 0,17 18-1,1 0 1,0 0 62,-1 0-62</inkml:trace>
  <inkml:trace contextRef="#ctx0" brushRef="#br0" timeOffset="57744">29863 829 0,'0'0'0,"0"-18"31,35 18 16,-17 0-47,-1 0 31,1 0-15,-1 0 15,1 0-15,0 0-1,-1 36 1,1-1 0,-18-17-1,0-1 1,0 1-1,0 35 1,0-18 15,0-17-15,-18-1-16,54-17 266,-19 0-251,1 0-15,0 0 16,-1 18 171,-17 0-187</inkml:trace>
  <inkml:trace contextRef="#ctx0" brushRef="#br0" timeOffset="59904.66">30409 1199 0,'0'-17'15,"0"-1"1,0 1 15,0-1-15,0 0-1,0 1 1,-17-1 0,17 0-1,-18 18 1,1-35 31,-36 35 62,35 0-109,18 18 31,-18 17-15,1-17-16,-1 35 16,18-18-1,0-18 1,0 19 15,0-1-15,0 0-1,0-17 1,0 0-16,0-1 47,0 1 0,18-18-32,-1 0 1,19 0 0,-19 0-16,1 0 31,0 0-31,-18-18 31,17 1-15,-17-1-1,0 0 17,0 1-17,0-1 1,0 0 15,0 1-31,35 17 219,-17 17-219,-18 19 15,18 87 1,-1-70 0,-17-18-1,18 36 1,-18-53 0,0-1-1,0 1 1,0-1 15,0 1-15,0 0-1,0-1 1,0 1 0,0 17-1,0 1 1,-18-19 15,1 1 0,-1-18-15,-17 0 0,-71 0 15,71 0-31,-1 0 0,-17 0 31,1 0-15,16 0-1,19 0 1,-1 0 15,0-18-15,18 1 15,0-1-15,0 0 109,0 1-94,0-1 0</inkml:trace>
  <inkml:trace contextRef="#ctx0" brushRef="#br0" timeOffset="60834.7">29739 2099 0,'18'0'47,"-1"0"-32,19 0 1,34-18-16,-34-17 16,16 35-1,72-18 1,35-17 0,-89 18-1,-52 17 1,0 0-16</inkml:trace>
  <inkml:trace contextRef="#ctx0" brushRef="#br0" timeOffset="61907.34">30092 2311 0,'0'-18'0,"18"0"31,-1 1-31,1 17 15,-1-18-15,1 18 32,0 0-1,-1 0-31,1 0 16,0 0 15,-1 35-16,1-17 1,-18 0 0,0-1-1,0 1 1,0 0 0,0 17-1,0 0 1,-53 18-1,-70-35 1,105-18 0,0 0-1,1 0 17,-1 0-32,0 0 15,1 0 48,17-18-48,0 0 1,0 1-16,0-1 16,0-17-1,0 17 1,0 1-1,35 17 1,0-18 0,36 0-1,-36 18 1,-17 0 15,-1 0-15,19 0 15,17-17-15,-36 17-1</inkml:trace>
  <inkml:trace contextRef="#ctx0" brushRef="#br0" timeOffset="63299.45">30515 2187 0,'36'0'31,"-1"0"16,0 0-31,-35 18-1,0 52 1,0-52 0,0 0-1,0 17 1,0 0 0,-18 1-1,1-36 79,17-18-78,0 0-1,0-35-15,0-17 16,0 34-1,35-16 17,-35 34-17,18 18-15,-18-35 16,17 17 156,1 71-125,-18-35-32,18 17 1,-1-18 31,1 1 31,0 0-62,-1-1 15,1-17-16,-1 0 1,1 0 15,0 0-15,-1 0 156</inkml:trace>
  <inkml:trace contextRef="#ctx0" brushRef="#br0" timeOffset="64630.44">30850 1958 0,'0'-18'62,"18"18"16,0 0-62,-1 0-1,1 0 17,0 0 15,-1 0-32,-17 18 1,0 0-1,0-1 1,0 1 0,0 17-16,0-17 15,-17-1 1,17 1 0,-18-18 62,0 0-63,18-35 142,0 17-157,36 18 15,-36-18-15,17 18 16,1-17-1,-18-1 251,0 1-235</inkml:trace>
  <inkml:trace contextRef="#ctx0" brushRef="#br0" timeOffset="65623.64">31133 1570 0,'0'-18'47,"17"1"-16,1 17-31,0 0 16,34-18 0,54 0-1,-53 18 1,0 0-1,-18-17 1,1-1 0,-19 18 15,-17-18 78</inkml:trace>
  <inkml:trace contextRef="#ctx0" brushRef="#br0" timeOffset="66220.49">31238 1182 0,'0'0'0,"89"211"31,-89-193-31,0 35 16,35 0-1,-17-18-15,-18-17 16,17 35 0,-17-36 15,18 19-31,-18-19 78</inkml:trace>
  <inkml:trace contextRef="#ctx0" brushRef="#br0" timeOffset="67823.8">31785 970 0,'0'0'0,"18"0"15,17 0 1,-17-18 0,-1 1-16,1 17 31,0 0-15,-1 0-1,1 0 1,35 0 15,0 35-15,-36 0-1,19-17 1,-19 0 0,-17-1-16,18 19 15,0-1 1,-1 0-1,-17 0 1,0-17 0,0 0 15,0-1 0,0 1-31,0 17 16,-35-17 46,17-18-46,1 0 0,-36 0-1,18-18 204,35 1-188,0-1-15,0 0-16,0 1 15,0-19 1,0 19 31,0-1-31,0 1-1,0-1 1,17 0-16,1 1 15,-1-1 17,1 18-17,0-18 1,-1 18 31,19 0-32</inkml:trace>
  <inkml:trace contextRef="#ctx0" brushRef="#br0" timeOffset="69331.53">32173 794 0,'0'-18'63,"18"18"-32,0 0-15,35 0 30,-36 0-30,1 0 15,-1 0-15,1 18 0,0-1-1,-18 1 16,0 17-15,0-17 15,0 0 1,0-1-17,0 1 1,-18-1-1,18 1 32,-18-18-15,1 0-17,34 0 251,1 0-235,17 0 47,-17 0-78</inkml:trace>
  <inkml:trace contextRef="#ctx0" brushRef="#br0" timeOffset="71799.85">32632 988 0,'-35'0'156,"17"17"-140,18 1-16,-18 17 16,1 1-1,17-19 1,-18 1 0,0 0-1,18 17 16,-17 0-31,17-17 32,0-1 15,0 1-32,0 0 16,0 17 79,17-35-63,1-18-16,0-17-31,-1 0 47,1 17-32,0 0 1,-18 1 15,17-1-15,1 1 31,-18-1-32,0-35 1,0 35 0,18 1-1,-18 34 220,17 36-235,-17-35 15,0 35 1,0-18-16,0 0 16,0 1-1,0 17 1,0-18-1,0-18 17,0 19-17,0-19 32,0 1-16,0 0-15,0-1 0,0 1 15,-35 17 0,17-17-31,-35-18 16,0 0 15,36 0-31,-1 0 31,1 0-15</inkml:trace>
  <inkml:trace contextRef="#ctx0" brushRef="#br0" timeOffset="72710.71">31962 1887 0,'0'-17'31,"53"17"0,-36 0-15,36 0-16,-18-18 31,-17 18-31,17 0 16,36-35-1,-18 35 1,53 0 0,-89 0 15,19 0 0,-19 0-15,18 0 62,1 0-47</inkml:trace>
  <inkml:trace contextRef="#ctx0" brushRef="#br0" timeOffset="74443.13">32138 2134 0,'-18'0'0,"18"-17"141,18 17-63,0 0-47,-1 0-31,19 17 63,-36 1-32,0 0-15,0-1-1,0 1-15,0 35 47,0-18-31,0-17 31,0-1-16,0 1 0,-18 0-15,0-1-1,18 1 1,-35-18-16,17 0 0,-17 0 31,17 0 1,-17 0 30,18 0-62,-1 0 109,0 0-93,18-18 0,0 1 31,0-1-47,0 0 15,18-17 16,0 35-15,-1 0 0,1 0-1,-1-18-15,1 18 16,0-17 0,35 17-1,-53-18 1,17 18 15,1 0-15,0 0 15,17 0 16</inkml:trace>
  <inkml:trace contextRef="#ctx0" brushRef="#br0" timeOffset="75936.78">32350 2099 0,'0'0'0,"17"0"15,1 18 1,0 17 0,-18-17-16,0 17 15,0 35 16,17-34-31,1-19 110,0-52 15,-18 17-110,17 1 1,1-1 0,-1 0-1,-17 1 1,53-18 0,-53-1-1,18 19-15,0 17 31,-18-18-15,0 0 0,0-17-1,0 0 17,17 35 108,-17 35-124,0-17-16,0-1 15,0 19 1,0 34 0,0 18-1,0-52 1,0 17 0,0-36-1,0 36 1,0-35-1,0-1 17,0 1-17,0 0 1,0-1 0,0 1 15,0 0-16,0-1 1,0 1 0,0 0-1,-53-1 1,36-17 0,-54 0 15,36 0-31,0 0 15,-1 0 17,19 0-32,-1 0 78,18-35-63</inkml:trace>
  <inkml:trace contextRef="#ctx0" brushRef="#br0" timeOffset="78360.38">32755 1993 0,'18'-17'31,"0"17"94,-1 0-78,1 0-16,0 0 47,-1 0-78,1 0 78,17 17-47,-35 1-15,0 35 15,0-18-15,0 0 15,-17-17 0,-1-18-15,0 18-16,1-18 47,34-18 219,1 0-266,17 1 15,-17-1 16,-1 18 407,19 0-407,-19 0 32,1 0-48,0 0 79</inkml:trace>
  <inkml:trace contextRef="#ctx0" brushRef="#br0" timeOffset="80191.14">33002 1058 0,'18'0'94,"0"0"-78,-1 0-1,1 0-15,88 0 31,-89-17-31,1 17 32,0 0 46,-1 0 94,1 88-141,-18-35-31,0 88 16,0-18-1,0-34 1,0-54-16,0 71 15,0-71 1,0 71 0,0-71-1,0 71 1,0 17 0,0-87-1,0 52 1,0-53-1,18 71 17,-1-71-17,1 18 1,-18-18 0,0 1-1,-18-36 204,1 0-219,-19 0 0,1 0 16,0 0-1,17 0 1,-70 0-1,70 0 1,-17 35 0,17-35-1,1 0 1,-1 0 0</inkml:trace>
  <inkml:trace contextRef="#ctx0" brushRef="#br0" timeOffset="92074.48">1041 4851 0,'17'0'31,"1"0"-16,0 0 64,-1 0-48,1 0-16,17 0-15,18 0 32,0 0-17,-35 17 1,17 1 0,-17 0-1,-1 35 1,1-18-1,-1-18 1,-17 19 0,0-19-1,0 1 1,0 17 0,0-17-1,0 0 16,0-1-31,0 1 16,0-1 15,0 1 1,-17-18-17,-1 18 1,1-18-1,-1 0 1,0 0-16,1 0 31,-1 0-15,0 0 0,1 0 15,-1 0 0,0 0 32,1 0-63,-1 0 31,-17 0 0,17-18 0,1 0 16,17-17 0,0 18-31,0-1-1,0-17 1,35 17 0,-35 0-1,18 1 1,-1-1-1,1 0 1,-1 1 0,1 17-1,0 0 1,17-18 15,-17 18-15,-1 0 15,1 0-31,0 0 16,17 0 15,-18 0-31,36 0 31,-35 0-15</inkml:trace>
  <inkml:trace contextRef="#ctx0" brushRef="#br0" timeOffset="95098.68">1870 5009 0,'0'-17'47,"-36"-18"47,36 17-78,-35-17 15,18-1-31,17 19 31,-36-1 79,19 18 30,-36 0-109,35 0-15,0 0 15,18 18-15,-17-1 0,-1 1-1,18 0 16,0-1-15,0 1 0,0 0 15,0-1-15,0 1-1,0 17 1,0-17 31,0-1-32,0 1 17,0 0-1,18-1 16,-1-17-32,1 0 17,0 0-17,-1 0 16,19 0-15,-19 0 15,1 0-15,0 0 0,-1-17 15,1 17-31,-18-18 15,17 0 48,1 18-32,-18-17-15,0-19 46,0 19-62,0-18 47,0 52 141,-18 18-173,18-17 1,-17 0 0,17-1-1,0 19-15,0-19 16,0 1-16,0 35 15,0-36 1,0 19 0,-35-1-1,35-17 32,0-1-31,0 19-1,0-19 17,-18 19 124,-17-36-125,17 0-31,0 17 31,1-17-15,-1 0 15,0 0 1,1 0-1,-1 0 16,0 0-16,-17 0 47,18-17-62,-19 17 15</inkml:trace>
  <inkml:trace contextRef="#ctx0" brushRef="#br0" timeOffset="96433.17">1111 5662 0,'18'0'78,"0"0"-62,-1 0-1,1 0-15,17 0 16,-17 0 0,17 0-1,0 0 1,-17 0-16,35 0 16,17 0-1,-34 0 1,17 0-1,-36 0 17,1 0-1,17 0-31,18 0 31,-35 0-15,17 0-1,0 0 1,-17 0 15,0 0-15,-1 0 0</inkml:trace>
  <inkml:trace contextRef="#ctx0" brushRef="#br0" timeOffset="98102.5">1199 6068 0,'18'0'63,"17"0"-47,1 0-16,-19 0 15,1 0-15,52 0 16,-34 0-1,-19 0-15,1 0 16,0 0 15,35 0-31,-36 0 32,1 0-1,-1 35-16,-17-17 1,0 17 0,0 0-1,18-17 1,-18 0-16,0-1 47,0 1-32,-18-18 1,-17 0 0,0 17-16,17 1 15,1 17 17,-19-17-17,1-18 16,0 18-15,0-1 31,-18-17-31,35 0-1,0 0 63,-17 0-46,35-35-17,0 17 1,-18 1-1,18-1-15,-17 0 32,17 1-1,0-1 0,0 1-15,17 17-16,19-18 15,-1 18 1,0-18-16,1 1 16,-19 17 15,1 0-15,-1 0-1,1 0 32,0 0-31,-1 0-16,1 0 15</inkml:trace>
  <inkml:trace contextRef="#ctx0" brushRef="#br0" timeOffset="100009.34">1834 6015 0,'0'0'0,"18"-18"32,0 18 30,-1 0-46,1 0-1,0 0 1,17 18-16,-35 17 16,0-17-1,18-1 1,-18 19-1,0-19 1,0 1 0,0 0-1,0-1 1,0 19 0,0-19-1,-18 1 16,0-1 1,18 1-17,0-36 126,0-17-125,18 35-1,17-35-15,-17 0 16,-18 17-16,17 18 15,1-53-15,17 35 16,18-17 0,-53 17 15,36 1-31,-19-1 31,1 18-15,-1-17-1,36-1 17,-53 0 46,-17 18 47,-54 18-94,54 0-31,-1-1 16,18 1-1,0-1 17,0 1-17,-18 0 1,18 17-1,0-17 17,0 17-1,0 0 0,0-17-31,0 0 31,0-1-15,18-17 15,0 18-15,-1-18 0,1 0-1,-1 0 1,1 0 15,0 0-15,-1 17-16,1-17 31,0 0 0,-1 0-15,1 0-1,0 0 1</inkml:trace>
  <inkml:trace contextRef="#ctx0" brushRef="#br0" timeOffset="101416.31">2716 5398 0,'36'0'78,"-1"0"-62,-17 0-16,-1 0 15,36 0-15,35 0 32,1 0-32,-72 0 31,1 0 31</inkml:trace>
  <inkml:trace contextRef="#ctx0" brushRef="#br0" timeOffset="102204">2752 5592 0,'17'0'47,"19"0"-16,-19 0-31,18 0 16,36 0-1,70 0 1,-106 0 0,1 0-1,-1 0 1</inkml:trace>
  <inkml:trace contextRef="#ctx0" brushRef="#br0" timeOffset="103288.04">4322 4533 0,'0'18'63,"0"-1"-63,0 36 15,0-35-15,0 17 16,17 36 0,1-18-16,-18-36 15,0 72 1,0-19-1,0-17 1,0-18 0,0 1 15,0-19 0,0 1 94</inkml:trace>
  <inkml:trace contextRef="#ctx0" brushRef="#br0" timeOffset="104128.31">3951 5256 0,'18'0'31,"-1"0"-31,19 0 32,-19 0-32,1 0 15,35 0 1,0 0-1,-18 0-15,-17 0 16,52 0 0,54 0 15,-107 0-31,72 0 31,-72 0-15,1 0-1,17 0 1,-17 0 47,-1 0-48,-17 18 63,0 0-62</inkml:trace>
  <inkml:trace contextRef="#ctx0" brushRef="#br0" timeOffset="105456.38">3969 5644 0,'0'-17'31,"0"-1"-31,0 1 16,17 17 31,1 0-32,0 0 1,-1 0-1,36 0 1,-35 17 0,-1 18-1,19 18 1,-19-17 0,-17 17-1,0-36 1,0 18-1,0 1 17,-35-1-17,0-35 1,17 18 0,18-1-16,-17 1 31,-1-18-31,0 0 15,18 18 1,-17-18 31,70 0 94,-1 0-110,-34 0-31,35 0 15,-35 0 1,-1 0-16,19 0 16,-19 0-1,1 0 32</inkml:trace>
  <inkml:trace contextRef="#ctx0" brushRef="#br0" timeOffset="106126.74">4392 5644 0,'0'18'16,"0"35"-16,0 0 16,0-35-16,0 34 15,18 54 17,-1-53-17,-17-18 1,0 1-1,0-19 17</inkml:trace>
  <inkml:trace contextRef="#ctx0" brushRef="#br0" timeOffset="107219.58">4586 5697 0,'0'36'63,"18"17"-63,-1-1 15,1-16-15,0-19 16,-1 72 0,1-37-1,0 1 1,-18 0-1,0-35 1,0 0 0,-18-18 77,-53 0-77,54-18 0</inkml:trace>
  <inkml:trace contextRef="#ctx0" brushRef="#br0" timeOffset="108138.96">4357 5750 0,'35'-17'125,"-17"-1"-109,35 18-16,-36 0 15,1 0 1,35-18-16,-18 1 31,18 17-15,-18 0-1,1 0 1,-36-18 0,52 18-1</inkml:trace>
  <inkml:trace contextRef="#ctx0" brushRef="#br0" timeOffset="109696.88">5098 5856 0,'17'18'63,"1"-18"-48,17 0 17,-17-18-17,-1 0 1,1 18 93,0 0-93,-1 0 0,1 18-1,35 17 1,-35-17-16,-18 0 15,0-1 1,0 19 15,0-19-15,0 1 0,0 17 15,-36-17-16,19-18 1,-1 0 0,-17 17-1,-1-17 1,1 0 0,0 0-1,-18 0 16,18 0-15,17 0 0,18-17-1,-18-1 1,-17 0 15,18-17-31,17 18 31,0-1-15,-18 0 0,18 1-1,0-1 1,0 0 0,0 1-1,0-1 1,0 0-1,35 1 1,-17-1 0,17-17-1,18 17 17,-18 1-17,-17-1-15,35 18 31,-18 0 1,-17 0-32,-1 0 31,19-18-31,-19 18 16,19-17-1</inkml:trace>
  <inkml:trace contextRef="#ctx0" brushRef="#br0" timeOffset="111203.94">5362 5433 0,'35'0'47,"-17"0"-31,0 0-1,-1 0 1,1 0 15,0 0-15,-1 0 0,19 0-1,-19 0 1,1 0-1,0 0 1,-18 17 0,17-17-1,-17 18 17,18 17-32,-18-17 15,0 0 16,0-1-15,0 1 62,-18-18-62,1 18-1,-1-18 17,-17 0-1,17 0 94,0 17-109,54-17 171,-1 0-171,-17 0-1,-1 0-15,18 0 16,-17 0 15,0 0-31,-1 0 31,1 0-15,0 0 0,-1 0-1,1 0 17</inkml:trace>
  <inkml:trace contextRef="#ctx0" brushRef="#br1" timeOffset="119148.57">8079 2558 0,'0'0'15,"0"35"-15,0 0 16,17-17-1,19 52 1,-1-52 0,0 17-1,0 1 1,-17-19 0,35 19-1,-18-1 1,0 0-1,-17-17 1,17-1 0,-17-17-1,0 0 17,-1 0-32,1 18 31,35-18-31,0 0 31,17 0-15,-34 0-1,34 0 1,-35 0 0,36 0-1,-18-35 1,-18 17-1,36-17 1,-36 17 0,36 1-1,-54 17 1,1 0-16,35-18 31,0-17-15,17 35 15,-34 0-15,-19 0-1,1 0 1,17 0 15,-17 0-15,35 0-1,-36 0 1,36 35 15,-53-17-31,35 52 16,-35-52 15,18-18-31,-18 17 47,0-87 109,0 35-156,0-54 32,0 72-32,0-19 31,0 1-16,18 0 1,17 17 0,18-17-1,0 35 1,0-18 0,-18 1-1,-17-1 1,17 0 15,-17 18-15,-1 0 15,19 0-31,-1 0 31,-18 0-15,19 0-1,-19 0-15,19 18 16,52 17 0,-35 1-1,0-19 1,-18 18 0,0-17-1,18 0 16,18 17-15,-54-35 0,19 0 15,-1 18-31,-17-1 16,17-17 15,-18 0-16,1 0 1,35 0 0,-18 0-1,18 0 1,-35 0 15,-1 0-15,1 0-1,0-17 17,-1 17-17,1-18 1,17 18 0,-17-18-1,0 1 16,-18-1-15,17 0 0,-17-17-16,18 0 15,-18 0 1,0 17 0,35-17-1,-35-1 16,0 19-15,0-1 0,0 1-1,0-1 1,0 0-16,0 1 16</inkml:trace>
  <inkml:trace contextRef="#ctx0" brushRef="#br0" timeOffset="137598.31">6579 5345 0,'36'0'125,"-19"-18"-110,1 0 1,-18 1-16,35-1 16,-35-17-1,18 17 17,-18 0-17,0 1-15,17-1 16,1 1 15,0-1-15,-18 0-1,0-17 1,0 0 109,0 17-63,0 0-46,-18 1 0,0 17-1,18-18-15,-35 1 63,17 17-16,-17 0-32,35-18 1,-17 18 0,-1 0-1,0 0 16,1 0-15,-1 0 15,-17 0 1,35 18 14,0-1-30,0 1 0,0 17-1,0-17 1,0 17 0,17 18-1,19 17 1,-36-52 15,0 0-31,0-1 16,0 19-1,17-19 1,1 19-16,17-19 78,-17 1-78,-18 0 16,35-18-1,18 17 32,-18 1-31,1-18-1,-19 0 1,36 0 15,-35 0 1,-1 0-17,1 0 1,0 0 31,-1 0-32,1 0 1,0-18 0,17 18-1,35-53 1,-70 36-1</inkml:trace>
  <inkml:trace contextRef="#ctx0" brushRef="#br0" timeOffset="140324.21">7391 4004 0,'0'-18'63,"35"18"-32,-17 0-15,-1 18-1,1 0-15,0 17 16,-18 0-1,0-17 1,0 17 0,0 0-1,0-17 1,0 53 0,0-18-1,-18-36 16,0 1-15,18-53 109,0-1-125,0 19 16,0-19-16,0 1 15,36 0 1,16-71 0,-34 88-1,0 1 48,-18-1-48,17 0 1,-17 1 187,-70 70-172,70-36-31,0 19 0,-35-1 16,35 0 0,0-17-1,0-1 1,0 1-1,0 0 17,0-1-17,0 19 1,0-19 15,0 1-15,17 0-1,18-1 1,-17-17 31,0 18-47,-1-18 31,1 0-15,0 17-1,-1-17 1,1 0 15,0 0-31,-1 0 63</inkml:trace>
  <inkml:trace contextRef="#ctx0" brushRef="#br0" timeOffset="141821.23">7796 3898 0,'0'-17'15,"0"-1"32,36 18-31,-19-18-1,-17 1 1,36 17 125,34 88-110,-70-71-31,18 1 16,-18 0-16,0 17 15,0 0 1,0 1-1,0-19 1,0 36 0,-18-53 15,0 0 0,-17 18-15,35-1-1,-17 1 1,-1-18 0,36-18 171,-1 1-171,1 17-16,-1-18 15,1 18 1,0 0-16,17 0 16,-17 0 46,-1 0-46,1 0 109,0 0-125,-1 0 15</inkml:trace>
  <inkml:trace contextRef="#ctx0" brushRef="#br0" timeOffset="142493.91">8255 4110 0,'18'-18'32,"-1"18"-1,19 0-31,-36-17 15,17 17 1,18 0-16,1 0 31,-19 0-15,19-18 0,-19 18-1,19 0 1,-19 0 15,1 0-15</inkml:trace>
  <inkml:trace contextRef="#ctx0" brushRef="#br0" timeOffset="143190.76">8484 3863 0,'0'18'16,"0"-1"0,0 1-16,0 17 15,0 36 1,0-54-1,0 1 1,0 17-16,18 36 31,-18-54-15,0 19 0,0-19-1,0 1 1,0 0-1,0-1 1</inkml:trace>
  <inkml:trace contextRef="#ctx0" brushRef="#br0" timeOffset="144873.65">8872 3828 0,'18'17'62,"17"19"-46,-35-19-16,0 1 15,0 17 1,18 0-16,-18-17 31,0 17-15,18-17 109,-1-18-94,18 0-15,1 0-1,-1 0 1,-17-18-16,17-17 31,0 17 1,-35 1-17,18 17 16,-1-18-15,-17 0 15,0-17 1,0 18-17,0-19 16,0 19-31,0-1 16,0 0 15,0 1-15,0 70 109,0-36-109,0 19-16,18 16 15,-18-16-15,18-1 16,-1 53-1,-17-70 1,0 17 15,0 18-15,0-35 0,0-1-1,0 1 1,0 17 31,0-17-32,-17 0 1,-1-1-16,-17 1 16,17-1-1,1-17 1,-19 0-1,1 0 1,17 0 15,1 0-31,-19 0 16,-16 0 0,34 0-1,0 0 48,18-52-32</inkml:trace>
  <inkml:trace contextRef="#ctx0" brushRef="#br0" timeOffset="146289.25">9331 3598 0,'18'0'125,"-1"0"-110,36 0 17,-18 0-17,-35 18 1,36 53 0,-36-54-1,0 18 1,0-17-1,0 35 17,0 0-32,0-35 31,0-1-15,-18-17 30,18 18 111,18-18-142,17 0 17,-35-18-17,18 18 16,-1 0-15,1 0 31</inkml:trace>
  <inkml:trace contextRef="#ctx0" brushRef="#br0" timeOffset="147751.12">7532 4692 0,'35'0'47,"-17"0"-32,-1 0-15,72 0 0,-37 0 16,19 0 0,88-71-16,-53 71 31,17-17-15,-17 17-1,-71-18 1,18 0-1,-35 18 1,105-17 0,-70-1-1,0 18 1,53 0 0,-88 0-1,34 0 1,-34 0-1,17 0 1,-17 0 15,0 0-15,17 0 0,0 0-1,0 0 1,-17 0 15</inkml:trace>
  <inkml:trace contextRef="#ctx0" brushRef="#br0" timeOffset="149115.92">8290 4957 0,'18'-36'47,"17"36"-31,-17-17-1,-1 17 1,1 0 0,0 0 15,-1 0-15,1 0-1,0 17 1,17 1-1,-35 0 1,0-1 0,0 1 15,0-1-15,0 1-1,0 0 1,0-1-1,0 1 1,-18 0 0,-35-18-1,18 35 1,0-17 0,17-18-1,1 0 1,34 0 140,1 0-140,17 0-16,18 0 15,0-18 1,-18 18 15,-17 0 0,-1 0-15,1 0 125,-18-18-126</inkml:trace>
  <inkml:trace contextRef="#ctx0" brushRef="#br0" timeOffset="150510.2">8802 4904 0,'17'0'79,"19"0"-48,-1 0 31,-17 0-62,-1 17 32,-17 1-17,18 0 16,-18-1-15,0 1 0,0-1 15,0 1-15,0 0 15,-18-18-16,-17 17 1,17-17 0,1 0-1,-1 0 32,0 0-31,1 0 31,-1 0-32,1 0 17,17-17 14,0-19-30,0 19 0,0-1-1,0 1 1,17-36 0,1 53-1,-1-18 1,-17 0-1,36 1 1,-36-1 0,35 18-16,0-35 31,-17 35 16,-18-18-32,18 18 1,-1 0 0,1 0-1</inkml:trace>
  <inkml:trace contextRef="#ctx0" brushRef="#br0" timeOffset="151661.9">9155 4727 0,'17'-35'31,"1"17"-15,-1 18 124,1 0-109,0 0-15,-1 18 0,1 0-16,-18-1 15,0 18 1,0 1 0,0-19-1,0 19 1,0-19 187,18-52-141,17 35-46,-17 0-16,-1-18 16,19 18 15</inkml:trace>
  <inkml:trace contextRef="#ctx0" brushRef="#br0" timeOffset="174982.13">9243 1411 0,'0'-18'63,"-36"18"-32,-34 0-16,17 0 1,0 0 0,35 0-1,1 0 1,-1 0 0,1 0-16,-1 18 15,0-18 1,1 0-16,-1 0 31,0 0-15,-17 0-1,17 0 32</inkml:trace>
  <inkml:trace contextRef="#ctx0" brushRef="#br0" timeOffset="176706.18">7267 4762 0,'0'-17'203,"-35"-1"-187,0 18 0,17 0-1,0 0-15,1 0 16,-1-17-1,-35 17 1,18 0 0,17 0-1,1 0 1,-1 0 0,0 0-1,1 0 1,-1 0-1,0 0 64</inkml:trace>
  <inkml:trace contextRef="#ctx0" brushRef="#br0" timeOffset="179407.08">10001 4762 0</inkml:trace>
  <inkml:trace contextRef="#ctx0" brushRef="#br0" timeOffset="180698.17">9984 4710 0,'0'17'15,"17"-17"-15,36 35 16,18 36-1,35 17 1,-71-70-16,71 52 16,-71-34-1,-35-19 17,35 1-1</inkml:trace>
  <inkml:trace contextRef="#ctx0" brushRef="#br0" timeOffset="181309.09">10319 4692 0,'-18'0'15,"-17"18"-15,-53 70 31,70-71-15,0 19-16,-35 52 16,18-35-1,18-36 1,-19 36 0,-34 36 15,70-54-16</inkml:trace>
  <inkml:trace contextRef="#ctx0" brushRef="#br0" timeOffset="182515.85">10971 3898 0,'0'-17'16,"-17"34"15,-36 18-31,35-17 16,-17 70 0,-53 1-1,35-1 1,18-53-16,-1 36 15,19-1 1,-36-17 0,0 35-1,35-17 1,0 17 0,18-35-1,0 88 16,0-88-15,0 35 0,0 0-1,0-35 1,0 18 0,36 35-1,-19-36 1,125 89-1,-125-141 1,36 52 0,0 1-1,-35-71 1,-18 17 0,17-17-1</inkml:trace>
  <inkml:trace contextRef="#ctx0" brushRef="#br0" timeOffset="188312.23">11307 4533 0,'17'0'156,"1"0"-140,-1 0-16,1 0 16,0 0-1,-1 0 16,19 0-15,-19 0 15,1 0-15,0 0-16,17 0 16,-18 0-1,1 0 16,0 0 16,-1 0-31,1 0 0,17 0-1</inkml:trace>
  <inkml:trace contextRef="#ctx0" brushRef="#br0" timeOffset="189782.1">11871 4216 0,'0'-18'62,"18"18"79,17 0-125,-17 18-1,-18-1 1,17 36-1,-17-35-15,0 17 32,0-17-17,0-1 1,0 1-16,-17 17 31,-1 36 0,18-53-15,-18-18 0,1 17-1,17 1 1,0-1 0,-18 1-1,0 0 126,18-1 31,18-17-172,0 0 15,35 0-15,-36 0 16,36 0-16,0 0 16,88 0 15,-123 0-16,52 0 1,-34 0 0,-19 0 31</inkml:trace>
  <inkml:trace contextRef="#ctx0" brushRef="#br0" timeOffset="191708.54">12400 4198 0,'35'0'31,"-17"-18"-31,-18 1 15,18-1 17,-1 18 77,1 0-78,0 35-15,-18 18 0,0-35-16,0 17 15,0 1-15,0-19 16,0 1-1,0-1 1,0 1 0,0 0-1,-18-18 1,18 17 0,-18 1-1,-17-18 141,35-35-140,0-1 0,0 19-1,0-18-15,18-18 16,-1 35-16,-17 0 16,53-35-1,-35 36 32,0-1-31,-1-17 15,1 35-15,-18-18 30,0 1-14,17-1-17,-17 0 142,0 1-79,0 34-63,0 1 1,-17 35-16,-1-18 0,18 0 16,0-17-1,0 17-15,0-17 31,0 17-31,0 18 32,0-18-1,0-17-15,0 0 15,0-1-31,18 19 15,17-19 1,-17 19 0,-1-36 31,1 0-47,0 0 15,-1 17 1</inkml:trace>
  <inkml:trace contextRef="#ctx0" brushRef="#br0" timeOffset="192679.51">11553 4957 0,'18'0'109,"35"0"-93,0 0-16,-18 0 15,89-53 1,-54 35-16,107 18 16,-124 0-1,52 0 1,89 0 0,-105 0-1,-36-18 1,-18 18-1,35 0-15,-34 0 16,-1 0 0,18 0-1,-18 0 1,-17 0 0,17 0 30</inkml:trace>
  <inkml:trace contextRef="#ctx0" brushRef="#br0" timeOffset="194389.75">11942 5362 0,'0'-17'78,"0"-1"-63,17 18 1,1 0-16,17 0 31,-17 0 16,-1 0-47,19 0 16,-1 0 62,-17 0-63,-18 35 1,0-17 0,17 17-16,-17-17 0,0-1 15,0 1 1,0 0 0,0-1 15,0 1-31,-17 0 15,-36-1 17,17-17-17,1 18 1,17-18 0,1 18-1,52-18 173,-17 0-173,17 0 17,0 0-32,1 0 15,-19 0-15,18 0 16,-17 0-1,17 0 142,-17 0-157,0-18 15,-1 0 1,19 18-16</inkml:trace>
  <inkml:trace contextRef="#ctx0" brushRef="#br0" timeOffset="195918.97">12541 5380 0,'0'0'0,"0"-18"31,0 1-31,0-19 32,18 1-17,0 17 17,-1 18 108,1 0-109,-1 0 1,1 0 15,-18 18 15,0 0-46,-18-1 15,1 1-15,-18-18-16,17 18 31,0-1-31,1-17 15,17 18 1,-36-18 0,1 0 15,17 0 16,1 0-16,-1 0 0,0 0-15,1-18 0,17 1-1,-18-19 1,18 1-1,0 17 1,0-17 0,0 0-1,18 0 1,-1 35 0,19-18-1,34 0 1,-52 18 15,0 0-31,35 0 16,-18 0 15,-18 0-15,19 0-1,-19 0 1,1 0-1,0 0-15,-1 0 16,19 0 0</inkml:trace>
  <inkml:trace contextRef="#ctx0" brushRef="#br0" timeOffset="197000.92">12947 4974 0,'35'0'109,"-17"0"-78,17 0-15,-35 18 15,0-1-31,0 19 16,0-19 0,0 1 15,0 0-16,-18-18 1,18 35 203,36-35-204,-19 0 1,1 0 0,17 0-1,1 0 1,-1 0 0,0 18-1,0-18 1,1 0 46</inkml:trace>
  <inkml:trace contextRef="#ctx0" brushRef="#br0" timeOffset="198598.7">13441 3775 0,'35'35'78,"-17"-17"-78,17 52 16,18 36 0,17-35-1,-52-18 1,35 52-1,18-16 1,-36-37 0,-17 1-1,-1-35 1,-17 17-16,18 18 16,-1-35-1,19 105 16,-36-87-31,0 16 32,0 19-17,0-36 1,0 54 0,0-1-1,0 53 1,0-106-1,0 0 1,0 1 0,-18 17-1,-17 17 1,17-35 0,1-17-1,-19 35 16,19-35-15,-1-18 0,0 35-1,-17 0 1,17-17 0,1 17-1,-1-17 1,0-1-1,1 1 1</inkml:trace>
  <inkml:trace contextRef="#ctx0" brushRef="#br0" timeOffset="204650.44">2928 7549 0,'18'0'78,"-1"0"-78,1 0 31,0 0-15,-1 0-1,19 0 1,-1 0-1,-18 0 1,19 0 0,-19 0-16,1 0 31,0 0-15,-1 0 15,19 0-16,-19 36 17</inkml:trace>
  <inkml:trace contextRef="#ctx0" brushRef="#br0" timeOffset="205482.16">2981 7867 0,'18'0'94,"-1"0"-78,1 0-16,0 0 15,-1 0-15,18 0 31,-17 0-15,0 0-16,-1 18 16,1-18-16,0 0 15,-1 0 1,19 0 0,-1 0 15,-35 17-16,17-17 48</inkml:trace>
  <inkml:trace contextRef="#ctx0" brushRef="#br0" timeOffset="210516.92">12294 3722 0,'0'53'16,"0"-36"-16,0 19 15,-17-1 1,-36 18-16,53-36 16,-36 72-1,19-19 16,-1-34-31,1-1 16,-36 71 0,53-36-1,-36 71 1,19-123 0,17 70-1,-18-70 1,0 17-1,-17 71 17,0-36-17,0 1 1,-1 0 0,19-36-1,-1 18 1,18-36-1</inkml:trace>
  <inkml:trace contextRef="#ctx0" brushRef="#br0" timeOffset="212608.84">4198 5468 0,'18'18'47,"-18"17"-47,0 0 16,0-17 0,0 35-16,-36-18 15,19 53 1,17-70-1,-18 35-15,-17 53 32,0-1-17,35-69 1,-53 70 0,53-71-1,-36 53 1,19-35-1,-1 0 1,0-18 0,18 0-1</inkml:trace>
  <inkml:trace contextRef="#ctx0" brushRef="#br0" timeOffset="-210402.45">4286 8290 0,'53'0'78,"-35"0"-47,-1 0-31,1 0 16,0 0-16,-1 0 15,1 18-15,0-18 16,17 18 0,18-18-1,0 17 1,-36-17-1,36 18 1,-35-18 15,0 17-15,-18 19 15,0-19-15,0 19-1,-18 17 1,0-18 0,1-35-1,-1 0 1,-35 35 0,35-17-1,1-1 32,-1 1-31,1 0 15,-1 17-15,36-35 155,17 0-155,-18 0 0,19 0-1,-19 0 1,1 0-16,0 0 16,35 0-1,17 0 1,-52 0 140</inkml:trace>
  <inkml:trace contextRef="#ctx0" brushRef="#br0" timeOffset="-209136.13">4974 8290 0,'35'0'78,"-35"53"-62,0-35 0,0 35-1,0 0-15,0 52 32,0-87-17,0 0 1</inkml:trace>
  <inkml:trace contextRef="#ctx0" brushRef="#br0" timeOffset="-208342.82">5239 8167 0,'17'35'31,"-17"0"-31,0 36 31,0-18-31,0 35 0,0 53 32,0-123-17,18 70 1,-18-70-1,0-1 1,0 19 0,0 16 15,0-34 78,-53-71-77,35 36-32</inkml:trace>
  <inkml:trace contextRef="#ctx0" brushRef="#br0" timeOffset="-207446.46">4957 8255 0,'35'0'31,"0"0"0,-17 0-31,17 0 16,-17 0-1,-1 0-15,19-18 16,-1 18 0,0 0-1,18 0 1,-35-17-1,17 17 1,0-18 0,18 18 31,-35 0-32,17 0 1,-17 0-1</inkml:trace>
  <inkml:trace contextRef="#ctx0" brushRef="#br0" timeOffset="-205410.05">5768 8449 0,'18'-18'0,"-1"18"16,18 0 15,-17 0-15,0 0-1,-1 0-15,1 0 16,0 0 15,17 0-15,-17 0 0,-1 18-1,1 0 1,-18-1-1,0 1 1,0 17 0,0-17-1,0 35 1,-35-36 0,17 1-1,0 0 1,-17-1-1,17-17 1,-17 0 0,17 0 15,-17 0-31,18 0 16,-36 0-1,17 0 1,19 0-1,-19 0 1,19 0 0,-18-35-1,35 0 17,0 17-17,0-17 1,0 0-1,0-1 1,17 19 31,1-1-47,-1 0 31,19 1-15,-19 17-16,36-36 15,-35 36 1,17 0 0,0 0-1,1 0 1,-19-17 0,1 17-1,70 0 1,-53 0-1,-17 0 1,0 0 203,-1-18-204,1 18 1</inkml:trace>
  <inkml:trace contextRef="#ctx0" brushRef="#br0" timeOffset="-204432.61">6279 8184 0,'0'18'31,"0"0"-15,0 17-16,0 18 0,0-35 15,0 52 1,0-35 0,0-17-1,0 0 1,0-1-16,0 1 172,18-18-157,35-18 1,-35 18 0,87-35-1,-69 35 1,-19-18-1</inkml:trace>
  <inkml:trace contextRef="#ctx0" brushRef="#br0" timeOffset="-203445.48">6438 8290 0,'0'18'47,"18"52"-31,-18-34-1,17-19-15,1 19 16,0-19-1,-18 1 17,0 0 15,0-1-16,0 1 63</inkml:trace>
  <inkml:trace contextRef="#ctx0" brushRef="#br0" timeOffset="-202046.6">4233 7849 0,'36'0'0,"-1"0"0,0 0 15,36 0-15,87 0 32,54 0-17,-88 0 1,123 0-1,-71 0 1,-88 0-16,-17 0 16,35 0-1,-18 0 1,-35 0 0,35 0-1,-35 0 1,0-17-1,70 17 1,-52-18 15,-18 18-31,-18 0 32,18 0-17,-18 0 1,0 0-1,1 0 1,17 0 0,-18 0-1,18 0 1,0 0 0,-18 0-1,18 0 1,-36 0 46</inkml:trace>
  <inkml:trace contextRef="#ctx0" brushRef="#br0" timeOffset="-200722.55">5045 7444 0,'17'0'110,"1"0"-110,0 0 15,17 0 1,0 0 0,18 0-1,-35 0 17,35 0-17,-18 17 1,-17-17-16</inkml:trace>
  <inkml:trace contextRef="#ctx0" brushRef="#br0" timeOffset="-200006.96">5592 7214 0,'17'0'47,"1"18"-47,-18 70 16,0-17-16,0-36 16,17 36-1,-17 17 1,0-53-1,0-17 17,0-1-32,0 1 31</inkml:trace>
  <inkml:trace contextRef="#ctx0" brushRef="#br0" timeOffset="-196203.92">7355 7885 0,'36'0'79,"-19"-36"-64,1 1 1,0 17-1,-18 1 1,17-1 0,19 0-1,-36 1 1,0-1 0,17 18 46,-17-17 1,18-1-48,-18 0 63,0-17 1125,17 17-1171,1 18 93,0 0-94,-18 18-31,17 17 31,-17-17-15,0 17-1,0 36 1,0-54 0,0 19-1,0-1 1,0 0 0,0 1-1,0-72 188,0 19-203,18-54 32,-18 53-32,35-35 15,-35 18 1,0 18-1,0-1 17,36 0-32,-19-17 15,18 17 17,-17 1-17,0-1 1,-1 0-1,1 1 48,-18 34 124,-18 19-171,18-1 0,-17-17-1,-1-1 1,18 1 0,0 0-1,-35-1 1,35 1 15,0-1-15,0 1-16,0 0 31,0-1-15,0 1-1,0 0-15,0-1 31,0 1-15,0 0 0,0-1-1,17 19 1,1-19 0,0-17 30,-1 18-46,1-1 16,0 1 15,-1-18 47</inkml:trace>
  <inkml:trace contextRef="#ctx0" brushRef="#br0" timeOffset="-194610.35">8484 7814 0,'18'-18'125,"17"-17"-109,-17 17-1,-1 18 1,-17-17-1,0-1 1,18 1 0,0-1-1,-18-17 1,0-1 0,0 19-1,0-19 1,0 19-1,0-1 32,0 1 0,0-1-16,-36 18 79,19 0-79,-1 0-15,1 0-1,-1 18 1,0-18 0,18 17-16,0 1 15,0-1 1,-17 54-1,17-53 1,0-1-16,0 19 16,0-19-1,0 1 1,0-1 0,0 1-1,0 17 1,0 1-1,35-19 1,-17 19 0,17-1 15,-18-17 0,1-1-15,0-17 15,35 0-15,-36 0-1,54 0 1,-36 0 0,-17 0 15,-1 0 31,1 0-46</inkml:trace>
  <inkml:trace contextRef="#ctx0" brushRef="#br0" timeOffset="-193660.23">8396 7056 0,'18'0'110,"17"0"-110,18 0 0,0 0 15,-18 0 1,36 0 0,-36 0-1,18 0 1</inkml:trace>
  <inkml:trace contextRef="#ctx0" brushRef="#br0" timeOffset="-192127.13">8978 6879 0,'0'0'0,"0"-17"16,35-19-16,-35 19 31,0-1-16,18 0 64,0 18-48,52 0 0,-34 89-15,-36-54-1,0 0 1,0-17-16,0 17 16,0-17-1,0 17 16,0 18-31,-18-36 32,18-52 93,0-35-94,0 34-15,0-17-1,35 18-15,-35-18 31,0 36-31,0-1 32,18 0-17,-1 18 220,-17 53-220,0-35 1,0 17 0,0-17 15,18-1-16,0 1 1,-18 0 0,17-1-1,1-17 157,0 0-141,-1 0-15,36 0 15,-53-17-31</inkml:trace>
  <inkml:trace contextRef="#ctx0" brushRef="#br0" timeOffset="-189956.2">9278 6526 0,'35'0'47,"1"0"31,-19 0-63,1 0 17,-18 18-1,0 0-31,0-1 15,0 1-15,0 0 16,0-1 125,0 1-110,18-18 219,-1 0-250,1 0 31,-1 0-31,1 0 0,0 0 16,17 0-1,18 0 48,-35 0-16,-1 18-16</inkml:trace>
  <inkml:trace contextRef="#ctx0" brushRef="#br0" timeOffset="-188153.53">9013 7091 0,'0'-18'172,"36"1"-157,-19 17-15,36-18 16,-17 18-1,16-18 1,-16 1 0,17 17-1,-36 0-15,1-18 16,17 18 0,1 0-1,16-18 1,-16 18-1,-1 0 1,-17 0 0,70 0-1,0 0 1,18 0 0,0 0 15,-71 0-16,0 0 1,-17 0 0,0 0-1,-1 0 1,71 0 0,-52 18-1,-1-18 1,0 0-1,-17 0 32,-1 0-31,1 0 0,0 0-1,-1 0 16</inkml:trace>
  <inkml:trace contextRef="#ctx0" brushRef="#br0" timeOffset="-187269.93">9878 6720 0,'0'-17'62,"0"-1"-62,53 18 31,-36 0-31,1 0 16,0 0-16,-1 0 16,36 0-1,-35 0-15,17 0 16,18 0-1</inkml:trace>
  <inkml:trace contextRef="#ctx0" brushRef="#br0" timeOffset="-186630.36">9948 6491 0,'0'141'31,"0"-105"-31,18-1 16,-18 18 15,0-36-31,0 36 31,0-35-15,0 0-16,18 17 16,-18-18 46</inkml:trace>
  <inkml:trace contextRef="#ctx0" brushRef="#br0" timeOffset="-185250.49">10354 6421 0,'0'35'31,"35"0"-15,-35-17-1,18 52-15,17 19 16,-17-54 15,-18-18-15,0 1-1,17-36 126,1 1-141,0-18 16,-18 17-16,0 0 15,0-35-15,35 18 16,-35 17 0,0 1-1,0-19 1,0 1-1,0 18 1,0-1 0,0 0-1,0 1 1,0-1 109,0 141-94,0-70-31,0-17 16,0-1-16,35 106 31,-17-88-15,-18-35-1,0 35 1,0-36 0,0 1-1,0 17 16,0-17-31,-35-18 63,17 0-32,0 0 0,1 0 1,-1 0-17</inkml:trace>
  <inkml:trace contextRef="#ctx0" brushRef="#br0" timeOffset="-184056.51">10601 6350 0,'18'0'62,"-1"0"-31,1-18-31,0 18 16,17 0 47,-18 0-32,36 53 0,-53-17-31,0-19 16,0 18-16,18 18 15,-18-17 1,0-1 0,0 0-1,0 1 1,35-72 140,1 36-125,-36-17-31,17 17 16,1-18 0</inkml:trace>
  <inkml:trace contextRef="#ctx0" brushRef="#br0" timeOffset="-182683.63">9666 7338 0,'18'0'78,"-1"0"-78,1 0 47,0 0-31,17 35-1,-17-35 1,-1 0 0,1 18-1,-18 52 1,0-34 0,0-1-1,0 0 1,0 0-1,-18-35-15,18 18 16,-35 17 0,17-35-1,1 0 17,-1 0-32,18 18 31,18-18 78,35 0-78,-36 0-31,1 0 0,17 0 16,0 0 0,-17 0-1,0 0 17,-1 0 108</inkml:trace>
  <inkml:trace contextRef="#ctx0" brushRef="#br0" timeOffset="-181363.27">10231 7461 0,'17'0'15,"1"0"16,-1 0-31,1 0 16,0 0 0,-1 0-1,-17 18 1,36 17 0,-36-17 15,0-1-16,0 19 1,0-19 15,0 19 63,-18-36-47,0 0-31,1 0 15,-19 0-16,19-18 1,-18 0 15,17 1 1,18-1-17,0 0 16,0 1-15,0-1 31,0 1-31,0-1-1,35 0 1,-35-17-1,18 35 1,17-35 0,-35 17-1,53 18 1,-53-18 0,35 1-1,-17-1 16,35 18-15</inkml:trace>
  <inkml:trace contextRef="#ctx0" brushRef="#br0" timeOffset="-180228.46">10619 7197 0,'17'0'125,"1"0"-109,17 17-1,-17 1-15,-18 0 16,17-1-16,1 36 31,0-18-31,-18-17 31,0 17-15,0-17 0,0 17-16,0-17 31,17-53 203,1 35-234,0 0 16,-1 0 0,1 0 15,0 0-31,-1 0 15,1-18 1,-1 18 31,1-18-31,0 18 109,17 0-125</inkml:trace>
  <inkml:trace contextRef="#ctx0" brushRef="#br0" timeOffset="-174417.17">1058 9984 0,'0'17'78,"18"1"-47,0-18-15,-1 0 0,19 0 46,-1 53-46,-18-18-1,-17 0 1,36 36 15,-36-53-15,0 17-16,0 0 31,0-17 16,0-1-47,0 19 16,0-1-1,0-17 16,0-1-15,0 1 15,0 0 16,-18-1-31,0-17 15,-34 0-15,52 18-1,-18-18 1,0 0 0,1 0-1,-1 0 1,0 0 15,1 0 16,-19 0 31,36-18-47,0 1-31,0-19 16,-17 19-16,17-1 78,0 0-78,0 1 16,17-19-1,19-17 1,-19 36 0,-17-1-1,36 18 1,-36-17-16,70-1 31,-52 18-31,17-18 16,-17 18-1,17 0 1,-17 0 0,17 0-1,-17 0 110,-1 0-109,1-17-1,-1-1 1</inkml:trace>
  <inkml:trace contextRef="#ctx0" brushRef="#br0" timeOffset="-173002.74">1376 9701 0,'0'-17'250,"17"17"-234,1 0 62,0 0-78,-1 0 16,-17 17-1,0 1 1,0 17 0,0 1-1,0-19-15,0 36 16,-35-18 15,0 1-15,35-19-1,-18 1 1,36 0 187,17-18-187,-17 0-1,-1 0 1,19 0 0,-19 0-1,1 0 1,0 0-16,17 17 187</inkml:trace>
  <inkml:trace contextRef="#ctx0" brushRef="#br0" timeOffset="-171177.94">1729 9966 0,'-18'-18'15,"0"18"95,1 53-95,-1-53 1,0 53-16,18-35 15,0-1-15,-53 19 16,53 17 15,-17-18-31,17-17 16,0-1 15,0 36-15,0-35-1,17-1 110,1-17-109,-18-17 0,35-36-16,-35 35 15,18-17 1,-18 0 0,0-1 15,18 19-31,-18-1 31,0 0-31,17-17 16,-17 18-1,0-19 1,0 19 0,0 105 155,0 106-139,0-106-32,0-35 15,0 0 1,0 17 0,0-34-1,0-19 1,0 19-1,0-1 1,0-17 15,-17-1 1,-1-17-1,-17 18-16,17-18 1,0 0 0,-17 0-16,18 0 15,-1 0 1,0 0 0,1 0-1,-36 0 1,35 0-1</inkml:trace>
  <inkml:trace contextRef="#ctx0" brushRef="#br0" timeOffset="-170410.18">970 10954 0,'18'0'78,"17"17"-62,-17-17 0,52 0-1,-34 0 1,-19 0-16,89 0 31,-53 0-31,0 0 16,-18 0-1,-17 0 1,17 0 0,-17 0-1,-1 0 1,19 0-1,-19 0 17,18 0-17,-17 0 1</inkml:trace>
  <inkml:trace contextRef="#ctx0" brushRef="#br0" timeOffset="-169138.48">1147 11412 0,'17'18'125,"36"-18"-125,-35 0 16,35 35 0,0-17-16,-1 17 15,-34-17-15,17 17 31,-17-17-15,-18-1 47,0 1-48,0 17 1,0 1 15,0-19-15,0 1-1,-18 0 1,1-18 15,-1 17-15,0-17-16,-17 35 15,-18-17 17,18-18-17,17 0 1,1 0 0,-1 0-1,0 0 16,1 0-15,-36 0 0,35-18 15,18 1 0,18 17-31,0-18 16,-18-17-1,52 0 17,1 35-17,0-36 1,0 36 0,-18-17-1,-17 17-15,0 0 16</inkml:trace>
  <inkml:trace contextRef="#ctx0" brushRef="#br0" timeOffset="-167006.14">1570 11501 0,'0'0'0,"17"0"0,1-18 0,0 0 31,-1 18-16,1 0 79,0 0-78,-1 0-16,-17 18 15,18 0 1,-18 17 0,18 35-1,-18-52 1,0 0 0,0-1-1,0 19 1,0-19-1,-18-17 17,18 18-17,-18 0 1,1-1 0,-1 18 46,0-35-31,18-17-15,0-18 0,0 17-1,0 0-15,18-17 16,0 0-1,-1 17 17,1-17-17,0 17 1,-18 0 0,17 18-1,1-17 1,-18-1 78,18 1-79,-1-1 1,-17 0 31,0-17 140,0 17-171,18 18-1,-1 0 48,-34 0 124,-1 36-187,1-19 16,17 1 0,0 0-1,0-1-15,-18 1 16,0 35 0,18-18 15,18-35 94,35 18-110,-36-18 17,1 0-32,0 0 31,-1 0-15,1 17-1,0-17 1,17 0-1,-17 18 1</inkml:trace>
  <inkml:trace contextRef="#ctx0" brushRef="#br0" timeOffset="-165770.99">1976 11218 0,'17'-17'31,"18"-1"-15,-17 18 77,0 18-61,35 35-17,-36-36 1,-17 1-1,0 17-15,0-17 16,0-1 0,0 1-1,0 0 17,0-1-17,0 19 16,-53-1-31,36-17 32,34-18 202,19 0-218,-19 0-16,1 0 15,0 0 1,-18-18 187,0 0-187,0-17-16</inkml:trace>
  <inkml:trace contextRef="#ctx0" brushRef="#br0" timeOffset="-164900.89">2681 10813 0,'0'-18'78,"35"18"-62,-17 0 0,17-18-16,-17 18 15,-18-17-15,35 17 16,-17 0-1,-1 0 1,19 0 0,-19 0 46,1 0-46,0 0 46,17 0 1</inkml:trace>
  <inkml:trace contextRef="#ctx0" brushRef="#br0" timeOffset="-164044.39">2769 10971 0,'0'-17'79,"18"17"-64,0-18-15,-1 18 16,1 0-16,17 0 15,-17-18 17,35 1-17,17-1-15,-17 18 32,0 0-17,-35 0 1</inkml:trace>
  <inkml:trace contextRef="#ctx0" brushRef="#br1" timeOffset="-156896.28">7320 8273 0,'0'17'31,"18"-17"1,-1 0-32,1 0 15,17 0 1,-17 0-1,35 0 1,17 0 0,-34 0-16,17 0 31,-18 0-15,-17 0-16,34 0 15,-16 18 1,-1-18-1,53 18 1,-70-18 15,-1 0-15,1 0 0</inkml:trace>
  <inkml:trace contextRef="#ctx0" brushRef="#br1" timeOffset="-155434.08">8661 8255 0,'53'0'93,"0"0"-77,-1 0-16,54 0 16,-35 0-1,17 0-15,35 0 16,-34 0-1,175 0-15,36 0 32,-212-18-1,18 18-15,0 0-1,-53-17 1,53 17-1,-18 0 1,-53 0 0,0 0-1,-17-18 1,88 18 0,-71 0-1,-17-35 1,0 35 15,-1 0-31,18 0 31,-17 0-15,17 0 0,1-18-1,-1 18 1,0-17-1,-17 17 1,-1 0 15,1 0-15</inkml:trace>
  <inkml:trace contextRef="#ctx0" brushRef="#br0" timeOffset="-140678.74">3757 10495 0,'0'18'15,"18"-18"17,-1 0-17,1 0 1,0 0 0,-1 0-16,1 0 15,35 0 1,-18 0-1,0 0 1,-17 0 0,0 0 31,-1 0-32,1 0 16,17 0 1</inkml:trace>
  <inkml:trace contextRef="#ctx0" brushRef="#br0" timeOffset="-140031.29">4463 10107 0,'0'18'47,"17"35"-32,-17-18-15,0 0 16,0 106-1,0-52 1,0 16 0,0-87-16,0 17 15,0-17 1,0 0 0</inkml:trace>
  <inkml:trace contextRef="#ctx0" brushRef="#br0" timeOffset="-139063.95">3722 11024 0,'17'0'63,"1"0"-48,17 0-15,1 0 16,17 0-16,-36 0 16,36 0-1,35 0 1,36 0-1,-18 0 17,-53 0-32,88 0 31,-106 0-31,0 0 31,-17 0-15,-1 0 15</inkml:trace>
  <inkml:trace contextRef="#ctx0" brushRef="#br0" timeOffset="-137747.87">3545 11483 0,'36'0'63,"-1"0"-16,0 18 15,-35 34-46,0 54 0,0-88-1,0 35-15,0-35 16,0-1-1,0 1 1,0-1 15,-17-17-31,-19 18 0,1 0 32,0-18-17,-18 17 1,18-17-1,52 0 142,54 0-126,-54 0-15,36 0-1,-17 0 1,17 0-1,-36 0 95,1 0-110,-1 0 31,19 0-15,-19-35-1,36 0 1</inkml:trace>
  <inkml:trace contextRef="#ctx0" brushRef="#br0" timeOffset="-137116.21">3969 11553 0,'0'-17'16,"-36"17"0,36 17-1,0 36-15,0 0 16,0 36 0,0-54-1,0-18-15,0 1 16,0 0-1,0-1 17</inkml:trace>
  <inkml:trace contextRef="#ctx0" brushRef="#br0" timeOffset="-136393.37">3916 11553 0,'35'0'16,"0"18"-16,1 17 15,-19-17 1,19 35 0,-19-18-1,18 18 1,1-18 0,-1 1-1,-17-19 1,-1 1 15,-34-18 110</inkml:trace>
  <inkml:trace contextRef="#ctx0" brushRef="#br0" timeOffset="-134920.56">3810 11501 0,'18'0'110,"17"0"-110,-17 0 31,-1 0-31,18 0 31,-17 0-31,0 0 16,17 0 0,-17 0-1</inkml:trace>
  <inkml:trace contextRef="#ctx0" brushRef="#br0" timeOffset="-133241.42">4410 11553 0,'17'0'47,"1"0"-31,0 0-16,-1 0 31,1 18 47,-18 0-78,18-1 32,17 19-17,-35-19 1,0 1 31,0 0-32,0-1 1,0 1 0,0 0-1,-18-1 1,1 18 31,-1-35-32,0 0-15,-17 0 47,0 0-31,17 0 31,0 0-32,18-17 17,-17-1-32,17-17 15,0 17 16,0 1-31,0-1 16,0 0 0,0-17-1,0 17 17,0 1-17,0-1 1,17 0-1,1 1 1,0-1-16,17-17 16,-17 35 31,-1-18-32,19 1 1,-19 17-1,1-18 1,-1 18 0,1 0-1,17 0 1,-17 0 15,0 0-31,-1-18 16,1 1 171</inkml:trace>
  <inkml:trace contextRef="#ctx0" brushRef="#br0" timeOffset="-132207.55">4798 11201 0,'17'0'31,"1"0"-15,0 35 0,-18-17-16,0 35 15,0-36 1,0 1-16,0 17 15,0-17 1,0 17 0,17-35 202,19 0-202,-19 0 0,19 0-1,-1 0 1,-18 0 15,1 0-15,35 0 31,-35 0-32,-1 0-15,1-18 16,0 18 15,-18-17 79</inkml:trace>
  <inkml:trace contextRef="#ctx0" brushRef="#br0" timeOffset="-130684.03">5115 11359 0,'-35'0'172,"35"18"-125,0 17-16,0-17-15,0 0 62,0-1-16,0 36-15,0-35-31</inkml:trace>
  <inkml:trace contextRef="#ctx0" brushRef="#br0" timeOffset="-127156.15">5627 9772 0,'35'0'63,"-17"0"-48,-1 0-15,19 0 16,34 0 0,-17 0-1,0-18 1,-35 18-16,17 0 16,18 0 15,-36 0-16,19 0 1,-19 0 15</inkml:trace>
  <inkml:trace contextRef="#ctx0" brushRef="#br0" timeOffset="-125271.83">5697 9754 0,'0'36'78,"0"-1"-78,0 124 32,0-142-32,0 1 15,0 0-15,36 105 32,-19-52-17,-17 17 1,0-35-1,0 53 1,18-1 0,17 19-1,-17-18 1,-18-53 0,0-1-1,0-16 1,17 34-1,-17-17 1,0 0 0,0 106 15,0-124-31,0 53 16,0 89 15,0-71-16,-17-1 1,-1-52 0,-17 71-1,17-71 1,18 53 0,0-54-1,0-16 1,0 17-1,0 0 1,0-18 0,0 18 15,0-18-15,0-17 77,0-1-77,18-17 0,0 0-16,17 0 15,-18 0 1,54 0-1,-53 0 1,52 53 0,-52-53-1,17 0 1,0 0 0,-17 18 15,17-18-16,-17 0 1,0 0-16,17 0 16,35 0 15</inkml:trace>
  <inkml:trace contextRef="#ctx0" brushRef="#br0" timeOffset="-122937.91">6403 10848 0,'0'-35'16,"0"17"-1,0-17 1,35 35 78,36 17-63,-36 1-15,-35 0-16,18-1 15,17 36 1,-35 0 0,18-35 15,-18 17-16,0 0 1,0 1 0,0 16-1,0-34 1,0 17 0,-18-17-16,-17 0 31,-1-18 0,19 0 63,17-18-94,0-17 15,0-1 1,0 19-16,0-18 16,17 17-1,1-17 1,0 17 0,-1-53-1,1 54 1,17-18-1,-17 35 1,-1-18 15,1 0-15,-18 1 15,18-36-15,17 35 62,-35-17-78,0 17 16,18-17-1,-36 70 173,-53 89-157,54-89-31,-1-17 16,-17 17-1,0-35 16,35 35-31,-18 0 16,18 1 15,0-19 16,0 1 16,18 17-63,-18-17 31,0-1-31,17 1 16,1-18 15,0 35-16,-1-35 17,18 0-17,1 0 32,-19 0-31,36 18-1,-17-18 48,-19 0-16,1 0 78</inkml:trace>
  <inkml:trace contextRef="#ctx0" brushRef="#br0" timeOffset="-121235.66">7514 10918 0,'0'-17'32,"18"17"-32,-1-18 31,1 1-31,-18-1 31,0 0-31,18 1 16,-1-1-1,1-17 1,17-18 0,-35 35 46,18-17-46,-18 0-1,0 17 1,0 0 15,0 1-15,0-1 15,0 0-15,0-17-1,0 18 189,-35 17-189,35 17-15,-36 18 31,19-17-31,17 35 16,-36 0 0,19-35-1,17-1 17,0 1-17,0-1-15,0 1 31,0 17-15,0-17 0,0 17-16,0-17 15,0 0 1,0-1 0,0 1-1,0 35 16,0-36 1,0 1-32,35 0 31,-17-18 16,-1 0-32,19 0 1,-19 0 0,36 0-1,-18 0 1,18 0 0,-35 0 15,0 0-16,-1 0 1,1-18 0,-18-17-1,18 17 1</inkml:trace>
  <inkml:trace contextRef="#ctx0" brushRef="#br0" timeOffset="-120029.29">7532 9842 0,'0'36'47,"17"-36"-16,1 0-15,35 0-16,-18 0 16,-17 0-1,0 0 1,-1 0-1,18 0 1,-17 0 0,35 0-1,-35 0 1,-1 0 46,1 0-46,0 0 0,-1 0-1</inkml:trace>
  <inkml:trace contextRef="#ctx0" brushRef="#br0" timeOffset="-118155.36">8237 9296 0,'0'0'0,"0"-18"47,0 0-32,0 1 1,18-1 0,0 1-1,-18-1 1,35 0 46,-17 18-30,-1 18-32,1 0 15,-1-1 1,1 18-16,0 18 16,-18-35-1,0 35 1,0 17-1,0-34 1,0-1 0,0-17-1,0 35 17,-36-36-32,36 18 46,-17-35 33,17-17-79,0-1 15,0 1-15,0-19 16,0 1-1,0 0 1,0-1 0,0 1-1,53-18 17,-53 36-17,0-1 48,17 0-63,-17 1 31,0-1-15,0 0 15,0 1 16,18-1-32,0 1 126,-18 34-125,0 18-1,0 1-15,0 17 0,0-36 16,0 71-1,0-70 1,0 35 0,0-18 31,0-17-47,70-18 109,-35 0-31,-17 0-78,0 0 31,-1 0-15,1 0 0,0 0-1,-1-18 16</inkml:trace>
  <inkml:trace contextRef="#ctx0" brushRef="#br0" timeOffset="-117048.24">8643 8996 0,'-18'0'47,"54"0"125,-1 35-141,-17-35-15,-18 18-1,0-1-15,0 54 16,0 17 15,-18-17-15,-17-54-1,35 1 142,35-18-126,0-18-15,1 18-16,-19-17 15,1-1 1</inkml:trace>
  <inkml:trace contextRef="#ctx0" brushRef="#br0" timeOffset="-116507.75">9013 9331 0,'18'0'16,"0"0"15,-1 0-15,19-18 15,-19 18-16,19-17 1,-1-1 0</inkml:trace>
  <inkml:trace contextRef="#ctx0" brushRef="#br0" timeOffset="-115916.27">9102 9119 0,'0'36'47,"0"-1"-47,0 35 16,0-17-1,0 18 1,0-36-16,0-17 16,0 52-1,0-52 1</inkml:trace>
  <inkml:trace contextRef="#ctx0" brushRef="#br0" timeOffset="-114566.33">9331 9013 0,'18'18'62,"-18"0"-46,0 17-16,17 0 16,-17 18-1,18-35 16,0 0 79,-1-36-79,-17 0-15,35 1-16,-35-19 15,18-17 1,0 0 0,-18 36-1,0-1 16,0 1-15,0-1 15,0 0 110,0 36-125,0 17-1,0 0-15,0 1 16,0 17-1,0 0 1,0 0 0,0 17-1,0-35 1,0-17-16,0 0 31,0-1-15,0 1-1,-18 17 1,18-17 0,-18-1-1,1-17 1,-1 36 0,18-19-16,-35-17 31,17 36-16,-17-19 1,35-34 47,0-36-48,0 17-15</inkml:trace>
  <inkml:trace contextRef="#ctx0" brushRef="#br0" timeOffset="-113308.58">9719 8625 0,'18'0'47,"-1"18"16,1 0 30,-18-1-77,18 1 0,-1 0-16,1-1 15,-18 1 1,17 17 0,-17-17-16,0 17 31,0 0-16,0 18 1,0 18 0,-17-71-1,-1 17-15,36-17 188,-1 0-188,1 0 15,0 0 1,-1 0-16,19 0 16,-19 0 31,1 18 109</inkml:trace>
  <inkml:trace contextRef="#ctx0" brushRef="#br0" timeOffset="-112269.68">8520 9895 0,'0'-17'78,"17"17"-62,36-18-1,-35 18-15,-1-18 16,36 1-16,-17 17 16,69-18-1,-34-17-15,-36 35 16,71-18-1,18-17 1,-54 17 0,71 18-1,-105 0 1,-1 0 15,-18 0 0,19 0-15,-1-35 0,-17 35-1,17 0 1</inkml:trace>
  <inkml:trace contextRef="#ctx0" brushRef="#br0" timeOffset="-111033.72">8996 10054 0,'17'0'110,"1"0"-110,0 0 15,-1 0 16,1 0-15,-18 18-16,35 17 16,-35-17-1,0 17 1,0-17 0,0 17-1,0 0 1,0-17-1,0 17 1,-17 18 0,-36-18-1,35-35 1,0 0 15,54 0 125,-19 0-156,1 0 32,0 0-32,17 0 15,0 0 1,-17 0 0,-1 0-16,1 0 46,0 0 79</inkml:trace>
  <inkml:trace contextRef="#ctx0" brushRef="#br0" timeOffset="-109762.81">9384 10107 0,'53'-35'31,"-36"35"-31,19 0 31,-19 0-15,1 0 0,53 0-1,-71 17 1,35 54 0,-35-53-1,0-1-15,0 1 16,17 17-1,-17 0 1,0-17 15,0 0-15,-17 17 0,-18-35 15,-89 18-16,106-18-15,-17 0 32,18 0-17,-1 0 1,0 0 0,-17 0-1,17-36 1,18 1-1,0 0 1,0 0 0,0 17-1,0 0 1,0 1 0,0-1-1,0 0-15,0-17 31,18 17-15,0 1 0,35-18-1,-18 17 17,18 18-17,-36 0 16,1 0 1,0-18-17,-1 18 204,1-17-203</inkml:trace>
  <inkml:trace contextRef="#ctx0" brushRef="#br0" timeOffset="-108697">9754 9860 0,'0'-18'32,"18"18"61,17 0-61,-35 36-17,18 17 1,-18-18 0,0-17-16,0-1 31,0 1-31,0 0 47,17-18 140,36 0-156,-17 0-15,-19 0 62,1 0 0,-18 17-46,0 18-17</inkml:trace>
  <inkml:trace contextRef="#ctx0" brushRef="#br0" timeOffset="-107205.64">9543 10037 0,'0'0'0,"17"-18"16,1-17-1,0 35 1,34 0-1,-52-18 1,18 0 0,0 18 15,-1 0 63,1 0-79</inkml:trace>
  <inkml:trace contextRef="#ctx0" brushRef="#br0" timeOffset="-106414.27">10248 10689 0,'18'0'47,"17"0"-31,0 18 0,1 17-16,-19-17 0,36 35 15,-18-18 1,18 18-16,-17-18 15,-1 0 1,0 1 0</inkml:trace>
  <inkml:trace contextRef="#ctx0" brushRef="#br0" timeOffset="-105890.45">10619 10548 0,'0'0'0,"-36"18"15,1 17 1,-18 71 0,0-53-1,36 0 1,17 0-1,-18-18-15,0 0 16,18 18 0,0-35 15,-17-18 47,-1 0-78,0-18 16</inkml:trace>
  <inkml:trace contextRef="#ctx0" brushRef="#br0" timeOffset="-104982.47">10848 9349 0,'0'35'31,"0"-17"-31,0 52 15,0 1 1,18-18-16,-18-1 16,17 90-1,1-1 1,-18 17 0,35-52-1,-17 18 1,17-36-1,36 88 1,-54-105 0,18-1-1,1 19 1,-1-1 0,36-18 15,-1-17-31,-35-17 15,-17-19 17,0-17-17,-1 18 1,1-18 0</inkml:trace>
  <inkml:trace contextRef="#ctx0" brushRef="#br0" timeOffset="-104000.39">11412 9913 0,'18'0'141,"0"0"-125,-1 0-1,19 0-15,-19 0 32,1 0-17,-1 0 1,1 0 15,0 0-15,17 0-1,-17 0-15,-1 0 32,1 0-17</inkml:trace>
  <inkml:trace contextRef="#ctx0" brushRef="#br0" timeOffset="-103022.11">11765 9578 0,'0'-18'15,"53"36"17,-53 0-32,35-1 15,-17 1 1,17 35 0,-35-18-16,36 0 15,-19 36 1,-17 17-1,0-53 1,0 36 0,0-18-1,0-36 1,0 19 0,18-36 202,17 0-218,0 0 16,1 0 15,-19-18-31,19 18 78</inkml:trace>
  <inkml:trace contextRef="#ctx0" brushRef="#br0" timeOffset="-101335.37">12153 9666 0,'0'0'0,"0"-18"31,0 1-15,0-1 31,18 18-31,-1 0-16,1 0 31,17 0-16,1 18-15,-36-1 16,17 19 0,-17-1-16,18 18 15,-18-35 1,0 52 0,0-52-1,0 17 16,0-17-31,0-1 32,0 1 61,0-36-77,0 1 0,0-1-16,0-17 15,0-53 1,0 52 0,0 19-1,0-19 1,0 1-1,0 17 17,18-34-17,-18 34 48,17 0-32,-17 1-31,0-1 78,18 18 78,-18 35-140,0-17-16,0 0 16,0-1-16,0 18 15,17 18 1,1-17 15,-18-19-31,18 1 16,-1 17 15,1-17-31,0 17 31,17-17-15,0 17 15,-17-17-15,0-1 15,-1-17-15,-17 18-1,18 0 157</inkml:trace>
  <inkml:trace contextRef="#ctx0" brushRef="#br0" timeOffset="-100638.77">11747 10566 0,'0'-18'31,"18"18"-31,-18-18 16,35 1 0,18-1-1,71-17 1,-36 35 0,-35 0-1,-35 0 1,52 0-1,1-18 1,-36 18-16,0 0 16,-17 0-1</inkml:trace>
  <inkml:trace contextRef="#ctx0" brushRef="#br0" timeOffset="-99481.14">12136 10813 0,'0'-18'63,"17"18"-48,1-18-15,52 18 32,-34 0-17,-19 0 17,19 0-17,-19 36 1,1 34-1,-18-52 1,0-1 0,0 54-1,0-53 1,0-1 0,0 1-1,0 0 1,0-1 15,-18 18-15,1-17-16,-1-18 15,36-18 142,-1 1-142,1 17-15,-1 0 16,19-18-16,17 18 15,-36 0 1,19 0 0,-19 0-1,1 0 17,0 0-17,-1 0 1,-17-17 62,18-1-78,-1 18 16</inkml:trace>
  <inkml:trace contextRef="#ctx0" brushRef="#br0" timeOffset="-98404.52">12841 10777 0,'18'0'31,"-1"0"-31,19 0 31,-19 0 1,1 0-17,0 18 1,-1 0 0,-17 17-1,0 0 1,0-17-1,0-1 1,0 19 0,-17-1-1,-1-35 1,-17 18 0,-18-18 15,17 0-31,1 0 15,18 0 17,-1 0-17,0 0 1,18-18 0,-35 0-1,35-17 1,0-18-1,0 36 1,0-1 0,0-17-1,0-1 1,35 1 0,-17 17-1,17 1 1,-17-1-1,35-17 17,-36 17 15,36 18-1,-53-17-30,36-1 0,-19 18-16</inkml:trace>
  <inkml:trace contextRef="#ctx0" brushRef="#br0" timeOffset="-97481.2">13159 10389 0,'17'0'31,"1"0"16,0 0-32,-1 0 1,-17 18 0,18 0-1,-18-1-15,0 1 16,0 17-16,0-17 16,0 17-1,0 0 32,0-17 141,35-18-173,18 0-15,35 0 16</inkml:trace>
  <inkml:trace contextRef="#ctx0" brushRef="#br0" timeOffset="-96172.49">13247 9155 0,'17'-36'16,"1"36"-1,35 36 1,35 87-1,-17 18 1,-36-70-16,0-18 16,-17 35-1,52 35 1,-34-52 0,34 52-1,-70-70 1,0-17 15,18 34-15,0 106-1,-18-105 1,0 17 0,0-35-1,0 53 1,0-35-1,0 34 1,0-52 0,0 0-1,0 53 1,0-18 0,-36 0-1,-17 36 1,-52-18-1,52-53 1,35-18 15,-17 0-15,-1 0 0,36-17-1,-17-18 1,-1 18 31,-17-18 31,35-53-63,0-18-15</inkml:trace>
  <inkml:trace contextRef="#ctx0" brushRef="#br0" timeOffset="-95298.62">14305 9948 0,'18'0'31,"-1"18"-31,1 0 32,0-18-17,-1 0 1,89 0-1,-71 0 17,-17 0-32,0 0 15,-1 0 1,1 0-16,17 0 31</inkml:trace>
  <inkml:trace contextRef="#ctx0" brushRef="#br0" timeOffset="-94665.29">14570 9701 0,'0'18'31,"0"0"-15,0 17-16,0 18 15,0-36 1,0 19-16,0 17 16,0 53-1,0-36 1,0-17-1,0 18 1,0-36 0,0 18-1,0-36 1,0 1 15</inkml:trace>
  <inkml:trace contextRef="#ctx0" brushRef="#br0" timeOffset="-92208.67">15434 10037 0,'35'0'47,"-17"0"-47,0-18 15,17-17-15,0 17 16,18-17 0,-35 17-16,88-17 15,-54-36 1,-16 54 0,-19-19-1,-17 19 1,18-1-1,-18 0 17,0 1-17,18-19 1,-18 19 15,0-18-15,0 17 31,-18 0-32,-17 18 48,17 0-48,-17 0 1,0 0 0,17 36-1,18-19-15,-35 18 32,35-17-17,0 0-15,-18-1 16,0 19-1,1-1 1,17 0 0,0 18-1,0-35 1,0 17 0,35 18 15,0 0 0,1-35-31,-1-18 16,0 17 15,0-17-15,-17 18-16,17-18 15,1 0 1,69-18-1,-52-35 1,0 36 0,-18-54-1,18 53 17,-53 1-17</inkml:trace>
  <inkml:trace contextRef="#ctx0" brushRef="#br0" timeOffset="-91159.09">15663 9013 0,'18'0'62,"0"0"-46,17 0-16,18 0 16,0 0-1,0 0 1,-18 0-16,35 0 16,19 0-1,16 0 1,-34 0-1,-36 0 1,-17 0 15</inkml:trace>
  <inkml:trace contextRef="#ctx0" brushRef="#br0" timeOffset="-89808.69">16457 8396 0,'18'-18'16,"17"18"15,0 0 0,1 18-15,-36 17-16,17-17 15,1 35 1,-18 0 0,35 0-1,-35-36 1,-18 54 15,18-53-15,-17-1-1,-1-17 63,18-17-62,0-36-16,0 17 16,0-52-1,53 18 1,-53 52 0,18-17-1,-1 35-15,1-18 31,0 0-15,-1 1 15,-17 34 157,0 36-188,-17 0 15,17-35-15,0 0 16,0 17-16,0 0 31,0-17-15,0 35 0,0-36-16,0 1 31,0 0-16,17-1 1,1-17-16,0 18 16,-18 0-1,17-18 1,18 0 0,1 0-1,-1 0 16,0 0-31,-17 0 32,0 0-1,-1 0-15,-17-18 15,0 0-31</inkml:trace>
  <inkml:trace contextRef="#ctx0" brushRef="#br0" timeOffset="-88822.16">16898 8061 0,'0'-18'62,"18"18"-31,-1 0-15,1 0-16,17 18 16,-17 0-1,0 17 1,-1 0-16,18 18 15,-35-35 1,0-1 0,0 19-1,0-1 1,0-17 0,0-1-1,0 18 1,36-35 171,34 0-171,-17 0 0,-35 18-1,-1-18 126</inkml:trace>
  <inkml:trace contextRef="#ctx0" brushRef="#br0" timeOffset="-88216.42">17551 8590 0,'17'0'63,"1"0"-63,0 0 15,35-18 1,-18 1 0,-18 17-1,1 0 16,0 0-31,-1 0 32,1 0-17,0 0 1,-1 0 15</inkml:trace>
  <inkml:trace contextRef="#ctx0" brushRef="#br0" timeOffset="-87574.25">17621 8361 0,'0'53'47,"0"-36"-47,0 1 0,0 0 15,0 70 1,0-35 0,0 0-1,36-53-15,-19 35 16,-17-17 0,0-1-1,0 1 32,18 0 16,17-36-48,-17 0 1</inkml:trace>
  <inkml:trace contextRef="#ctx0" brushRef="#br0" timeOffset="-86290.35">17974 8273 0,'18'0'47,"-1"0"-47,1 35 16,0 0-1,17 18-15,-35-18 16,0-17 0,17 53-1,-17-54 1,18 1 0,0-1 93,-1-17-93,-17-17-1,36-36 1,-36 35-1,0 1-15,0-19 16,17 1 0,-17 17-1,18 18 1,-18-17 15,0-1-15,0 1-1,0-19-15,0 19 32,0-1-17,18 36 142,-18-1-157,17 36 0,-17-18 15,0 36 1,0-18-1,0-35-15,18 52 16,0-17 0,-18-35-1,17 52 1,-17-52 0,0 0 15,0-1-16,0 1 1,-17-1 0,-1-17 15,0 0-31,1 18 16,-19-18-1,-17 0 16,36-18-15</inkml:trace>
  <inkml:trace contextRef="#ctx0" brushRef="#br0" timeOffset="-85165.86">18150 7938 0,'71'-36'31,"-53"36"1,-1 0-32,1 0 93,-18 18-61,18 17-32,-18 18 15,0-18 1,0-17 0,0 0-1,0-1 1,0 1-16,17 0 156,54-18-140,-54 0-1,1 0 1,0 0-16,-1 0 31,1 0-15,0 0 31,-18 17 62</inkml:trace>
  <inkml:trace contextRef="#ctx0" brushRef="#br0" timeOffset="-84132.64">16722 9102 0,'0'-18'15,"17"18"1,36-18-16,-35 18 15,88-17 1,70-1 0,-105 18-1,52-18 1,-52 18 0,17 0-1,71-17 1,-142 17-1,1-18 1,0 18-16,-1 0 31,36 0 1,-35 0-17,70 0 1,-53 0-1,-17 0 1,-1 0 62</inkml:trace>
  <inkml:trace contextRef="#ctx0" brushRef="#br0" timeOffset="-83042.74">17251 9349 0,'35'-18'31,"-17"18"-15,-1 0-1,1 0 1,0 0 15,-1 0-15,1 53 0,-18 0-1,0-36 1,0 54-1,0-53 1,0 17 0,-18-35-1,1 18 1,17-1 0,-18-17 124,18-17-109,18-19-31,-1 36 16,36-17 0,-35 17-16,17 0 15,0-18 1,18 18 15,-35 0-15,0 0 15</inkml:trace>
  <inkml:trace contextRef="#ctx0" brushRef="#br0" timeOffset="-81902.88">17745 9366 0,'17'0'15,"19"0"63,-19 0-78,1 18 16,0 0 0,-1-1-1,-17 18 1,0 1 0,0-19 15,0 1-16,0 0 1,0-1 0,0 1-1,0 0 17,0-1 30,-17-17-46,-1-17-1,0 17 1,1-18 0,17 0-16,-18 18 15,0-35 1,1 17 15,17 1-31,0-36 16,0 18-1,0-1 17,0 19-17,0-19 1,0 19-1,17-1 1,19 0 15,-19 18-15,54-17 0,-54 17-1,1 0 1,17 0-1</inkml:trace>
  <inkml:trace contextRef="#ctx0" brushRef="#br0" timeOffset="-81010.57">18080 9155 0,'17'-18'47,"1"18"-16,0 0-15,-1 0-1,1 18 1,-18-1 0,0 1-1,0 35 1,0-36 0,0 1-1,0 17 1,0-17 15,0 0-31,0-1 31,18-17 126,-1 0-142,1 0 1,0 0-16,17 0 125,0 0-110,-17 18 17,-1 17-32</inkml:trace>
  <inkml:trace contextRef="#ctx0" brushRef="#br0" timeOffset="-80398.59">18574 9507 0,'17'0'15,"19"18"1,-19-18 0,-17 18-16,53 17 31,-35 18-15,17-18-1,-17 0 1,-1-17-1,1 0 1,0-1 0</inkml:trace>
  <inkml:trace contextRef="#ctx0" brushRef="#br0" timeOffset="-79858.33">18803 9313 0,'-18'0'31,"-17"0"-31,35 53 16,-18-17 0,18-19-16,0 124 31,-17-105-16,-1 105 1,18-124 0,0 1-16,-17 0 15,-1-1 1,18 1 15,0-1 16,-18 1 0</inkml:trace>
  <inkml:trace contextRef="#ctx0" brushRef="#br0" timeOffset="-79188.04">19121 9349 0,'17'0'31,"1"0"-15,-1 0-16,-17 105 16,0-16 15,0 52-15,18-35-1,-18-36 1,35 54-1,-35-107 17</inkml:trace>
  <inkml:trace contextRef="#ctx0" brushRef="#br0" timeOffset="-76878.05">19544 8079 0,'18'0'31,"17"0"-15,-18 0-1,19 0-15,-19 0 16,54 0-1,-36 0 1,18 0 0,-35 0-1,-1 0 17,1 0-17,35 0 1,-18 0-1,-17 0 1,35 0 0,-36 0 46,1 0-46,0 0 31,-18 17 78,0 1-110,0 35-15,0 0 16,0 17-16,0 18 16,0 89-1,0-107-15,0 54 16,17 105-1,-17-35 1,0-70 0,53 211 15,-53-176-15,18 52-1,0-34 1,-18-72-1,35 72 1,-35-107 0,0 89-1,17 0 1,1-18 0,0-53-1,-18-53 1,17 71-1,1 71 1,17 52 0,1-123 15,-36-88-15,0-1-1,0 1 95,-36-18-48,19 0-46,-1 0-16,-17 0 0,-124 0 15,35 0 17,19 0-17,16 0 1,72 0-1</inkml:trace>
  <inkml:trace contextRef="#ctx0" brushRef="#br0" timeOffset="-72608.29">3069 14393 0,'18'0'125,"-1"0"-94,1 0-15,17 0-1,1 0 1,69 0-1,-52 0 1,-35 0 0</inkml:trace>
  <inkml:trace contextRef="#ctx0" brushRef="#br0" timeOffset="-71819.15">3052 14517 0,'0'17'15,"17"-17"1,18 0 0,-17 0-1,0 0 1,-1 0 0,19 0-1,-19 0-15,1 0 31,17 0-15,-17 0 78</inkml:trace>
  <inkml:trace contextRef="#ctx0" brushRef="#br1" timeOffset="-66744.1">7426 11430 0,'0'18'31,"0"35"-15,0-18-16,0-18 16,0 19-1,0 17 1,0-18 0,0-17-1,0 17 1,0-17-1,0-1 1,0 1 0,35-18 62,-17 0-78,17 0 15,-17 0 1,17 0-16,124-35 16,-142 17-1,72-35 1,87-18 0,-141 54-1,18-1 1,71 0-1,-71 18 1,17 0 15,54 0-31,-71 53 16,17-17 15,-35 17-15,36 17-1,-36-17 1,1-18 0,-36-17 15,0-53 78,0-1-109,0-52 16,88-18-16,-35 18 16,17 18-16,36-36 31,-53 88-16,-35 1 1,17 17 0,-18 0-1,1 0-15,35 0 16,-18 0 0,71 17-1,-53 18 1,-35-35 31,-1 0-16,36 0-31,-17-17 31,16-71-15,-16-18-1,-36 70 1,0 1 0,0 0-1</inkml:trace>
  <inkml:trace contextRef="#ctx0" brushRef="#br1" timeOffset="-63829.32">15540 10478 0,'0'0'0,"0"35"16,0 18-16,0 0 15,0-36-15,0 54 16,0-1 0,17 19-1,1-54 1,35 18 0,-18 0-1,18 17 1,-35-70-1,17 35 1,18-17 15,18 0-15,-18-18 15,52 17-15,-52-17-1,18 0-15,-54 0 16,36 0 0,18 0-1,-36 0 1,18 0 0,35 0-1,89-88 1,-89 18-1,-53 34 1,36 19 0,35-36 15,-106 35-31,53 18 31,-36-17-15,36 17-1,18 0 1,17 35 0,-35 18-1,-36 17 1,1-17 0,0 53-1,17-18 1,-35-70-1,0-71 79,0-18-78,0 36-16,0-18 15,35 18 1,36-89 0,-18 72-1,-36 34-15,36 0 32,71 18-17,-1-17 1,-35 17-1,-35 0 1,-17 0-16,34 0 16,159 0-1,-52 17 17,-54 1-17,-35-18 1,1 18-1,-72-18 1,19 0 0,-19 0 15,1 0-15,0 0-1,17 0 1,-18-71-1,1-35 1,-18 71 0,0 0-1,0 17 1,0-17 15</inkml:trace>
  <inkml:trace contextRef="#ctx0" brushRef="#br0" timeOffset="-42423.11">4727 14323 0,'18'0'46,"-1"0"-46,1 0 32,0 0-32,-1 0 31,36-35-15,0-1-1,-35-17 1,17 36-1,0-36 1,-17 53 0,17-36-1,-35 1 63,0 18-62,0-1 0,-17 0 31,-1 1-1,0-1 1,1 18 16,-1 0-48,1 0 1,-1 0 0,0 0-1,1 0 1,-19 0 15,36 18-31,0-1 16,-17 1-1,17 17 1,0-17 0,0 17-1,0-17 1,-18-1-16,18 1 31,0 0-15,0-1 15,0 1-31,0 0 16,0 17-1,0 0 1,18-17 15,-1-1-15,19 1 15,-1-18-15,35 18-1,-34-18 1,-1 0 0,18 0-16,-18 0 15,-17 17 1,17-17 15,-17 0-15,-1 0-1,1 0 1,0 0 0,-1 0-1</inkml:trace>
  <inkml:trace contextRef="#ctx0" brushRef="#br0" timeOffset="-41352.67">5239 13458 0,'17'0'93,"36"0"-77,-17 0-16,16 0 31,19 0-31,17 0 16,36 0 15,-107 0-15,1 0-16,0 0 15,-1 0 1,19 0 0,-1 0-1,0 0 1,-17 0-1,-1 0 64</inkml:trace>
  <inkml:trace contextRef="#ctx0" brushRef="#br0" timeOffset="-39879.08">6297 13123 0,'18'-35'31,"-18"17"-31,0-17 16,17 0-16,19 17 16,-19-17-1,1 17 1,0 1-1,-18-1 17,35 18-17,-18 0 1,1 0 0,0 0 15,-1 0-16,36 0-15,-17 53 32,-19-35-17,-17 52 1,0-52 0,0 17-1,-35 0 1,35-17-1,-35 0 1,35-36 93,0-53-93,0 1 0,35-18-1,18 35 1,0 17 0,-53 19-1,35-18-15,-17 17 16,-1 0-1,-17 1 1,0 34 140,0 19-156,-53 87 32,53-105-32,0-1 15,-17 19 1,17-19-1,0 1 1,0 17 0,0-17-16,0-1 47,17-17-1,1 0-30,0 0 0,-1 0-1,1 0 1,35 0 15,-18 0 0,-17 0-31,-1-17 32,1-18-17</inkml:trace>
  <inkml:trace contextRef="#ctx0" brushRef="#br0" timeOffset="-39034.21">6932 12612 0,'0'0'0,"18"0"0,35 0 31,-53-35-15,17 35 0,19 0-1,-1 0 32,-18 0-16,-17 17-31,0 36 16,0 0 0,0 0-16,-17-18 15,-18 0 1,35-17 124,35-18-124,18 0 0,-18 0-1,18 0 1,-18 0-16,0-35 16</inkml:trace>
  <inkml:trace contextRef="#ctx0" brushRef="#br0" timeOffset="-38564.97">7549 12841 0,'36'0'31,"-19"0"-15,36 0-1,-35 0 1,0 0-16,17 0 16,0 0-1,0 0 1,-35-35 109</inkml:trace>
  <inkml:trace contextRef="#ctx0" brushRef="#br0" timeOffset="-37857.59">7761 12735 0,'-18'0'32,"18"18"-1,0 0-31,0-1 0,0 18 16,0 1-1,0-1 16,0 0-15,0-17 15,0 0-15,0-1 0,0 19 46</inkml:trace>
  <inkml:trace contextRef="#ctx0" brushRef="#br0" timeOffset="-36594.63">8114 12577 0,'18'0'31,"-18"17"-15,0 1 0,17-1-16,-17 1 15,18 17 1,-18 1-1,0-19 1,17 1 0,1-18 62,0 0-47,17-18-31,0 1 16,-17-1-1,0-17 1,-1-18 0,1 18-1,-18 17 1,0 0-16,0 1 15,0-1 1,0 0 0,0 54 171,0-19-171,0 54 15,0-36-31,17-17 0,-17 17 16,18 18-1,-18-35 1,0 34 15,0-34-15,0 17-1,0-17-15,0 0 32,0-1-17,-18 19 1,1-19 0,-36 1-1,35-18 63,1 0-62,-1 0-16,18-35 16</inkml:trace>
  <inkml:trace contextRef="#ctx0" brushRef="#br0" timeOffset="-35544.54">8555 12277 0,'17'0'78,"1"0"-62,17 0-1,-17 17 1,17 1 0,-17 17-1,0 0 1,-1-17 0,-17 0-16,0 52 15,0-34 1,0 17-1,0-36 1,0 18 0,-35 1 15,53-36 94,17-18-109,-17 0-16,17 18 15,18-17 1,-18-1-1,-17 18 32,-1 0-15,1 0 30</inkml:trace>
  <inkml:trace contextRef="#ctx0" brushRef="#br0" timeOffset="-34486.39">6685 13406 0,'35'0'46,"-17"0"-30,0 0-16,35 0 16,35 0-1,141 0 1,18-18 0,-106 18-1,-53 0-15,124 0 16,-53 0-1,-53 0 1,-1 0 0,-52 0-1,0 0 1,-17 0 0</inkml:trace>
  <inkml:trace contextRef="#ctx0" brushRef="#br0" timeOffset="-33385.15">7179 13741 0,'0'0'0,"35"-18"16,71-35 15,-35 53-31,-18-18 16,-36 18-1,1 0 32,-18 53-31,0 0-1,0 0 1,0 0 0,-18 0-1,-35-35 1,36-1 15,-1 1-31,-53-18 31,89 0 110,17 0-141,18 0 31,-35 0-31,0 0 16,17 0 15,-17 0-15,34 0-1,-34 0 17</inkml:trace>
  <inkml:trace contextRef="#ctx0" brushRef="#br0" timeOffset="-32336.82">7832 13758 0,'0'0'0,"17"0"0,19 0 31,-19 0 0,18 0 0,-17 0-15,0 0-16,-1 18 16,1 0-1,-18-1 1,18 1-1,-18 17 1,0-17 15,0-1-31,0 1 16,-18 0 15,0-18-15,1 0-16,-19 0 15,1 0 17,0 0-17,17 0 17,1 0-1,-1-18-16,18 0-15,0-17 16,0 0 0,0 17-1,0-17 17,18 17-17,17 1 1,35-36-1,-34 53 17,34-18-17,-34 18-15,-19 0 32,1 0 108</inkml:trace>
  <inkml:trace contextRef="#ctx0" brushRef="#br0" timeOffset="-31342.33">8237 13582 0,'36'0'31,"-19"0"-31,1 0 47,0 0-47,-1 0 16,1 0-1,-18 18 1,0-1 0,17 1-16,-17 17 15,0-17 1,0 17 0,0-17 15,18-18 172,17-18-172,1 18-15,-19 0 15,1 0 47,0 0 0</inkml:trace>
  <inkml:trace contextRef="#ctx0" brushRef="#br0" timeOffset="-29860.2">4780 14852 0,'18'0'16,"-1"0"0,19 0-16,70-35 31,-36 35-31,18-18 16,124 18-1,0-18 1,-71 18-1,106 0 1,-159 0 0,159 0-1,53-17 1,-106-19 0,-36 36-1,-105-17 16,-17-1-15,34 1-16,36 17 31,-35-53-15,87 17 0,-34 19-1,-18-1 1,17 0-1,-35 1 1,106-1 0,-105 18-1,-37-17 1,37 17 0,16-18 15,-16 18-31,-36 0 15,-1 0 17,-34 0-17,17 0 1</inkml:trace>
  <inkml:trace contextRef="#ctx0" brushRef="#br0" timeOffset="-26973.5">6315 15222 0,'0'-53'47,"0"36"-31,35 17-1,0-18-15,1 18 16,-1 0-16,0 0 31,-17 0 0,35 0-15,-53 18 0,0-1-1,0 36 1,0 0-1,0 0 1,-18-18 0,-17 1-1,17-1 1,0-35 0,36 0 140,35-18-156,-35 18 15,70-17 1,-18 17 0,-34 0-1,-19 0 79,-17-18-47,0 0-31</inkml:trace>
  <inkml:trace contextRef="#ctx0" brushRef="#br0" timeOffset="-26517.83">6914 15134 0,'0'106'16,"0"-71"-1,0 53-15,0 54 16,0-72-1,0-35 1,0-17 0,0-36 77,0-123-61</inkml:trace>
  <inkml:trace contextRef="#ctx0" brushRef="#br0" timeOffset="-25879.89">6985 15064 0,'35'0'16,"1"17"-16,-1 54 16,35 70-1,19 0 1,-89-35-1,17-106 17,-17 18-32,18-1 15,-1 1 1,-52-18 78,0 0-94,-18-71 15</inkml:trace>
  <inkml:trace contextRef="#ctx0" brushRef="#br0" timeOffset="-25192.05">6897 15152 0,'17'0'62,"1"0"-62,17 0 16,-17 0-16,17 0 16,18 0-1,71-18 1,-36 1 0,-71 17-16,1 0 15,0-18 1</inkml:trace>
  <inkml:trace contextRef="#ctx0" brushRef="#br0" timeOffset="-23892.78">7761 15240 0,'35'0'0,"-17"18"16,-18-1 0,35 1-16,-17 17 15,0-17 16,-18-1 1,0 1-17,0 0 1,0-1 0,0 19-1,-53-36 1,0 0-1,17 0 1,19 0 0,-36 0-1,35 0 17,1 0-17,-1 0 1,0-18-16,1 0 31,17 1-15,0-19-1,0 1 1,0 18-16,0-36 31,17 35-15,1 0-16,0 1 31,35 17-15,-1-18-1,1 0 1,-35 1 0,17 17 15,-17 0-16,17 0 1,-17 0 0,-1-18-1,1 18 1,-18-17 0</inkml:trace>
  <inkml:trace contextRef="#ctx0" brushRef="#br0" timeOffset="-23132.9">7990 14905 0,'18'0'0,"0"0"16,-18 35 0,17 0-1,-17 36 1,0-53-1,0-1 1,0 19 15,18-36 79,17 0-95,1 0 17,-19 0-32,-17-18 31,18 18-31,-1-18 15,1 18 1,0 0 0,-1-17 15</inkml:trace>
  <inkml:trace contextRef="#ctx0" brushRef="#br0" timeOffset="-22644.1">8132 14940 0,'17'0'15,"-17"18"-15,0 70 16,18-17-1,-18-19 1,17 19 15,1-18-15,-18-18 0,-18-35 62,1 0-78</inkml:trace>
  <inkml:trace contextRef="#ctx0" brushRef="#br0" timeOffset="-21457.42">9525 12929 0,'0'-17'31,"53"17"-15,-35 0-1,17-18 1,53 0-16,-17 18 16,17 0-1,-18 0 1,-34 0 0,17 0-1</inkml:trace>
  <inkml:trace contextRef="#ctx0" brushRef="#br0" timeOffset="-20005.18">9507 12947 0,'36'35'31,"-19"18"-31,1 0 15,17 0-15,-17 18 16,17 52 0,-17-52-16,-1-19 15,54 213 1,-71-177 0,18 18-1,-18 18 1,17 34-1,-17 19 17,0-36-17,0-53 1,0 53 0,0-88-1,0-18 1,0 1-1,0 69 1,35 37 0,-35-107-1,0 53 1,0-70 0,0 35-1,0-18 1,0 0 15,0 0-31,18-35 125,0 0-94,17 0-15,0 0 0,18 0-1,-17 0-15,52 0 16,-35 0-1,0 0 17,-18 0-1,-18 0-15,1 0-1,0 0 1,-1 0-16,19 0 15,-19 0 1,1 0 31,0 0 0</inkml:trace>
  <inkml:trace contextRef="#ctx0" brushRef="#br0" timeOffset="-15014.64">12312 10936 0,'0'0'0,"-141"176"31,123-140-31,-17-19 15,35 1 1,0 0 15,0 17-15,-18-17 0,1 35-1,-1-36 1,18 1-1,0-1 17,0 19-17,-18-1 1,1-17 0,17-1-16,0 1 31,-18 17 16</inkml:trace>
  <inkml:trace contextRef="#ctx0" brushRef="#br0" timeOffset="-14099.96">12012 9366 0,'0'36'46,"0"-19"-46,0 36 16,0-18-16,0 71 31,0-53-31,0 18 32,0 17-17,0 18 1,0-36-1,0-52 1</inkml:trace>
  <inkml:trace contextRef="#ctx0" brushRef="#br0" timeOffset="-11613.01">10636 13652 0,'18'0'0,"-36"0"0,71 0 15,0 0 1,-35 0-1,-1 18-15,1 0 16,0 17 0,-1 0-1,1 1 1,-18-1 0,0 18-1,0 0 1,0 0 15,-18-18 0,18-17 1,-17-18-1,17-18 31,0-17-46,53-18-16,-36 17 16,36 1-16,-35 18 15,35-19 16,-18-17-31,-17 36 16,34-36 15,-52-18-15,18 71 0,0-35-1,-18 17 16,-18 18 141,0 53-156,1-35 0,17 52-1,-18-34 1,18-19-1,0 36 1,0-17 0,0 16-1,0-34 1,18 0 0,-1-1-1,36-17 1,18 18 15,-53-18-15,17 18-1,0-18-15,0 0 16,1 0 15,-36-36 63,0 1-94</inkml:trace>
  <inkml:trace contextRef="#ctx0" brushRef="#br0" timeOffset="-10765.09">11483 13212 0,'18'0'63,"-1"0"-63,1 0 15,-1 0 1,19 0-16,-1 35 15,0 0 1,-35 18 0,0 35-1,0-35 1,0 0 0,0-35-1,0 17 1,-17-35 15,17 18 78,0-1-93,35-17-16,18 0 16,-36 0-1,36 18 1,-35-1 0,0 1 77</inkml:trace>
  <inkml:trace contextRef="#ctx0" brushRef="#br0" timeOffset="-9974.72">10813 14605 0,'0'-18'32,"17"18"-32,1-17 0,141-54 31,-36 36-16,-17 17 1,70 1 0,-17-1-1,-106 18 1,0 0 0,-35 0-1,-1 0 48</inkml:trace>
  <inkml:trace contextRef="#ctx0" brushRef="#br0" timeOffset="-8663.68">11324 15028 0,'-17'0'16,"-1"-53"15,18 36-31,0-1 31,0 0-15,35 18 0,0 0-1,1 0 1,-1 0 0,-17 0-1,-1 0 1,19 0-1,-19 0 1,1 18 15,-18 17-15,0-17 0,0 17-1,0 1 1,0-19-1,-18-17 1,18 18 15,-35 0-15,17-18-16,1 0 31,-19 17-15,19-17-1,-1 0 1,-17 0 0,17 0 15,-17-17-31,35-19 16,0 19 30,0-36-30,0 17 0,0 19 15,0-1-15,0-17-16,35 17 15,-17 1 1,35-19-1,0 19 1,35-1 0,0-17 15,-35 17-15,17 0-1,-52 1 1,0 17 15</inkml:trace>
  <inkml:trace contextRef="#ctx0" brushRef="#br0" timeOffset="-7793.14">11959 14587 0,'18'0'31,"-1"0"-15,1 0 15,0 0-15,-1 0-16,-17 18 15,0 17 17,0 1-17,0-19 1,0 18-16,-17-35 31,-1 36-15,-35 34-1,71-70 142,-1 0-157,1-17 15,53 17-15,-36-36 16,0 19-16,89-1 31,-107 18-15,19 0-16,-1 0 109,53-35-78,-53 17-15</inkml:trace>
  <inkml:trace contextRef="#ctx0" brushRef="#br0" timeOffset="-6586.56">13070 13882 0,'0'17'94,"53"-17"-79,-35 0 1,35 0-16,17 0 15,-34 0-15,70 0 16,-71 0 0,18 0-16,-18 0 15,0 0 142,-17 0-157,0 0 15</inkml:trace>
  <inkml:trace contextRef="#ctx0" brushRef="#br0" timeOffset="-6057.19">13882 13617 0,'17'53'47,"-17"-35"-31,18 35-16,0 0 15,-1 0-15,1 35 16,-18 0 15,0-53-31,35 18 16,-35-18-1,0 1 1,18-1 0</inkml:trace>
  <inkml:trace contextRef="#ctx0" brushRef="#br0" timeOffset="-3875.89">14499 12577 0,'18'0'78,"-1"0"-62,36 0 0,-17 0-16,17 0 15,-1 0 1,-34 0 15,17 0-15,-17 17 203,-18 36-204,0 18 1,0-18-16,0 123 15,0-88 1,71 194 0,-71-211-1,0 17-15,0 71 16,0-36 0,0-34-1,35 87 1,-35-88-1,0 0 1,0-17 0,17 35-1,-17-18 17,18 18-17,0-18 1,-1 0-1,1-35 1,0 53 0,-18-71-1,17 53 1,1-17 0,0-18-1,-18-36 1,17 1-1,-17 0 1,18-1 0,0 19-1,-1-19 17,-17 1 77,-35-18-78,-18 18-31,-35-18 16,35 0-1,-18 0 1,36 0 0,17 0 46,1 0-31,-1 0-31,0 0 16,1 0-16,-1 0 16,-52 0-1,-19 0 1,19 0 0,35 0-1,17 0 1,0 0 15</inkml:trace>
  <inkml:trace contextRef="#ctx0" brushRef="#br0" timeOffset="8525.55">935 16404 0,'17'0'0,"1"0"16,0 0 0,-1 0-16,1 0 15,35 0 16,-18 0-15,18 0 0,-18 0-1,36 71 17,-53-71-32,17 35 15,0 36 1,-35-54-1,0 18 1,0 1 0,0-1-1,0 0 1,-17 18 0,-1 35-1,-17-52 16,17-19 1,0-17-1,1 0-31,-1 0 16,-17 0 15,0 0-16,-18 0 1,17-53 0,-17 1-1,18-1 1,35 35 0,0 0 15,0 1 0,0-1 16,0 0-31,0-17-1,0 17-15,88 18 31,-35 0-15,-17-17 0,-1 17-1,-18 0 1</inkml:trace>
  <inkml:trace contextRef="#ctx0" brushRef="#br0" timeOffset="9745.28">1305 16157 0,'18'0'15,"0"0"1,-1-17-1,1 17 1,-1 0 47,-17 35 30,0-18-93,0 1 32,0 0-32,0-1 31,18 1 125,17 0-125,18-18-15,0 17 0</inkml:trace>
  <inkml:trace contextRef="#ctx0" brushRef="#br0" timeOffset="11096.7">1905 16475 0,'0'0'0,"0"-18"16,0-35 0,0 18-1,0 17-15,0-17 16,0 17 0,0 1 77,-18 17-77,-17 17-16,35 1 16,-35-18-16,-53 53 31,52 17-16,1-70 1,17 36-16,1-19 16,17 1-1,-18-18 1,18 18 0,0-1-1,0 1 1,0 0 15,0-1 0,35-17-15,1 0 0,-1 0-1,0 0 1,-17 0-1,17-35 1,-35-18 15,35 18-15,-35-1 0,18 1-1,0 35 1,-1 18 93,-17-1-109,0 19 16,0 34-16,0 36 31,0 0-15,0-53-1,0-35 1,0 34 0,0 19-1,0-36 1,0-17-1,0 0 1,-17-1 0,-1-17-1,0 0 1,1 0 0,-1 0 15,1 0-16,-1 0 1</inkml:trace>
  <inkml:trace contextRef="#ctx0" brushRef="#br0" timeOffset="11845.12">988 17321 0,'17'0'94,"36"0"-79,-17 0-15,34 0 16,18 0-16,36 0 16,52 0-16,18 0 15,230 0 1,52 0-1,-459 0 1,1 0 0,-18 18 93,-35 0-93</inkml:trace>
  <inkml:trace contextRef="#ctx0" brushRef="#br0" timeOffset="13358.47">1270 17727 0,'18'0'125,"17"0"-109,18 0-1,-18 0 1,36 35-16,-18 18 16,-36-35-1,1 0 1,-18-1-16,17 1 31,-17-1-31,0 19 16,18 17-1,-18-18 1,0 0 0,0 1-1,0 16 1,-18 1 15,-17-53-15,18 18-1,-1-18 1,-17 0 15,17 0-15,-17 0 0,-18-18 46,53 1-46,0-1-1,0-17 1,0 17-16,0 1 31,17 17-15,36-18-1,-35 0 1,53 1 0,-19 17-1,-34 0 1,0 0-16</inkml:trace>
  <inkml:trace contextRef="#ctx0" brushRef="#br0" timeOffset="14565.83">1834 17780 0,'18'0'62,"0"0"-62,-18 18 16,0-1-1,0 19-15,0 16 16,0 37 0,0-54-1,0-17 1,17 17 0,1-35-1,-18-18 95,88-88-95,-53 36 1,1 35-16,-19 17 15,-17-17 1,0 17 0,0-53-1,0 54 1,0-1-16,0 1 47,0-1 93,0 36-124,0 34-16,0-16 16,0 70-1,0 17 1,0-35 0,0-52-1,0 87 16,0-88-15,-17-17 0,-1 17-1,0-17 1,18-1 15,-17 1-15,-36-18 46,35 0-30,-17 0-17,35-35-15,-18-89 31,1 89-31</inkml:trace>
  <inkml:trace contextRef="#ctx0" brushRef="#br0" timeOffset="15712.03">2399 17639 0,'18'0'188,"17"0"-173,-35 53 1,0-18 0,0-17-16,0 17 15,0-17 16,0-1-15,35-17 187,36 0-187,-36 0-16,-17 0 15,34 0 1,-16 0 0,-19 0 93</inkml:trace>
  <inkml:trace contextRef="#ctx0" brushRef="#br0" timeOffset="16545.35">3722 17074 0,'17'0'109,"19"0"-93,-1 0-16,-17 0 15,70 0 1,-71 0 0,36 0-1,-35 0 1,0 0 46</inkml:trace>
  <inkml:trace contextRef="#ctx0" brushRef="#br0" timeOffset="17208.32">3775 17198 0,'17'0'62,"19"0"-62,-1 0 16,-17 0-1,17 0-15,0 0 16,18 0 0,-18 0 15,-17 0-16,0 0 17,-1 0-32</inkml:trace>
  <inkml:trace contextRef="#ctx0" brushRef="#br0" timeOffset="18247.45">5256 17039 0,'0'35'46,"0"1"-46,0 34 16,18-17 0,17 0-1,-35-35 1,18-36 156,-18-17-172,70-106 31,-34 70-15,-19 54-16,-17-19 15,18 36 1,0-17 0,-18-19-1,35-17 1,0 18 15,-35 18-15,18-1-1</inkml:trace>
  <inkml:trace contextRef="#ctx0" brushRef="#br1" timeOffset="30294.32">21467 1147 0,'0'35'47,"-18"-18"-31,18 1-16,-18 70 15,18-70 1,0 17-16,-17 36 31,17 35-15,0 17 0,-18-52-1,0 123 1,1 53-1,-1-124 1,18-17 0,0-71-1,-35 89 1,35-71 0,-18 35-1,18 35 1,0-17 15,0-35-31,-35 17 16,0 106-1,17-88 1,0-53 0,18-1 15,0-16-16,0 52 1,0 18-16,0 35 16,0-35-1,0 17 17,0-52-17,0-1 1,0-17-1,0 53 1,0 0 15,0-53-31,0-18 16,0 141 0,0-140-1,0 105 1,0-88-1,0 141 1,0-53 0,0-106-1,0 106 1,0-17 0,0-36-1,0 18 1,0 35 15,0-18-15,0-17-1,0 0 1,0 18 0,0-19-1,0 37 1,0-107-1,0 106 1,0-123 0,0 176-1,0-89 1,0 89 15,0-141-31,-17 88 16,-1-52 15,0 52-15,18-71-1,0 54 1,-35-1 0,17 54-1,18-19 1,-52-69-1,52 69 1,0-105 0,-18 71-1,18-18 1,0-54 0,-18 54-1,-17-17 1,35 34-1,0-52 17,-18 34-17,1-16 1,-19 69 0,36-105-1,-17 35 1,17 54-1,-35-1 1,35 35 0,0-52-1,-18-19 1,18-34 0,-35 52-1,17 1 1,18 105 15,0-105-31,0 140 31,0-176-15,0 106 0,0-35-1,0 35 1,0-106-1,0 71 1,0 53 0,0-124-1,0 106 1,0-53 0,0-17-1,0 17 16,0 17-31,0 19 32,0 35-17,18-1 1,-18-52 0,0 0-1,0-36 1,0 36-1,0 53 1,0-71 0,0 17-1,0-52 1,0-35 0,0-1 15,0 1-16,0 17 1,0-17-16,0 35 31,0-54-15,-18 37 0,18 16-1,0 19 1,0-89-1,0 18-15,0-35 16,0 52 0,0-17-1,0 53 1,0-53 0,0 18-1,0 17 1,0-53 15,0-17-15,0 17-1,18 36 1,-18-54 15,0 1-15,17-1 78,19-69-94,34-72 15,-35 53-15</inkml:trace>
  <inkml:trace contextRef="#ctx0" brushRef="#br1" timeOffset="32336.09">22260 4057 0,'0'18'78,"18"-18"-78,17 0 16,0 0-1,54 0 1,-19 0 0,-17 0-1,0 0 1,0 0-1,-18 0 64,-17 0-64,0 0 1,-1 17-1,1 1 126,-18 17-125,-18 36-16,1-1 15,17-17-15,0 18 16,-18-18-16,-17 123 16,-18-123-1,17 17 16,36-52 1,-17 0-17,-1-18 1,0 35 62,1-35-62,-36-71-16,53 36 15,-18 0-15,-17-18 16,0-70 0,17 52-1,18 18-15,-18-17 16,1-36-1,17 70 17,0 1-17,-18 18 1,18-1 0,0-35 15</inkml:trace>
  <inkml:trace contextRef="#ctx0" brushRef="#br1" timeOffset="33668.29">22825 3792 0,'17'0'109,"19"0"-93,-19 0-1,1 0-15,17 36 16,-35 17 0,0-36-16,0 1 15,0 52 1,0-34-1,0-19-15,0 54 32,0-36-17,-17-17 17,-1-1-1,53-17 109,0 0-108,-17 0-1,35 0-31,-35 0 16,-1 0 124,-17 36-140</inkml:trace>
  <inkml:trace contextRef="#ctx0" brushRef="#br1" timeOffset="34830.7">22842 4727 0,'-35'0'31,"35"18"-16,0 88 1,0 0 0,0-36-1,0-35 1,0 18 0,0-17-1,0-89 95,0-18-95,0 18-15,0 36 16,0-19-16,0 1 15,35-89 1,1 89 0,-19 35-1,1 0 32,0 0-31,17 0-1,-18 18 1,1 88 15,-18-53-15,18 0-16,-18-18 16,0 0-1,0-17 1,0 17-1,0-88 79,0 18-78,0-36-1,0 36-15,0-53 16</inkml:trace>
  <inkml:trace contextRef="#ctx0" brushRef="#br1" timeOffset="35717.49">23089 4621 0,'36'18'0,"-36"0"32,0 35-32,0-18 15,0 53 1,0-70-1,0 17-15,17-17 32,-17 17-17,0 0 1,0-17 109,35-18-94,-17 0-31,17-18 16,18 1-1,-53-1 1,0-17 15,0 17-15,0-35 0,0 18-1,18-1 1,-18 19 78,-18-1-94,18 1 15,-35-1 1,17 18 62,1 0-78,-1 0 16</inkml:trace>
  <inkml:trace contextRef="#ctx0" brushRef="#br1" timeOffset="36411.72">23389 4692 0,'0'0'16,"18"18"-16,-1-1 0,1 36 16,0 18-1,-18-18 1,0-36 0,0 1-1,0 17 1,0 18 31,-18-53 46,18-18-93,-18-17 16,18-18-16,-17-17 16,17-36-1,0 18 1,0 52 0,0 19-1,17 17 48,1 0-48,17 17-15,-35 1 16</inkml:trace>
  <inkml:trace contextRef="#ctx0" brushRef="#br1" timeOffset="37579.56">23636 4657 0,'18'17'16,"-18"142"0,0-106-16,0-35 15,0 52 1,0-35-1,0-52 110,0-36-109,0 0-16,0 18 16,0-18-1,0 0 1,0 35 0,0 1 30,17 17-14,19 17-17,17 54 1,-36-1 0,1-34-1,-18-19 79,-35-17-78,35-17-1,-18-19-15,18-34 16,0 52-1,0 0 1,0-17-16,35 18 16,-35-1-1,18 0 32,-1 18-47,1 18 31,0-18-15,-1 18-16,1 17 31,17 88-15,-35-105 0,36 88-1,-19-71 1,-17-17-1,0-71 126</inkml:trace>
  <inkml:trace contextRef="#ctx0" brushRef="#br1" timeOffset="40197.24">24201 4251 0,'-18'18'15,"18"-1"1,18-17-1,-1 0 17,1 0-17,-1 0 1,36 0 15,-53 18-15,36-18-1,-19 18-15,19-18 16,-19 0 0,1 17-1,-1-17 17,19 0 30,-1 0-46</inkml:trace>
  <inkml:trace contextRef="#ctx0" brushRef="#br1" timeOffset="41052.22">24201 4427 0,'0'18'46,"17"0"-30,1-18 0,-1 0-16,1 0 15,0 0 1,17 17 15,-17-17-15,-1 0-1,1 0-15,17 18 32,-17-18-17,-1 0 1,1 0 0,17 0 15,-17 0 0</inkml:trace>
  <inkml:trace contextRef="#ctx0" brushRef="#br1" timeOffset="52440.94">22154 7955 0,'36'-17'31,"-19"-1"-31,1-17 16,0 17-1,-18 0 1,17 1-1,19-1 1,-36 0 0,17 18-16,-17-35 0,35 17 31,-17 1-15,-18-18-1,18-1 1,-1 19-1,1-1 1,-18-17 0,18 17-1,-18 0 1,0 1 0,17 17-1,-17-35 1,0 17 15,0-17 0,0 17 63,0 0-78,-17 18-1,-1 0 1,0 0 0,1 0 15,-1 0-16,0 18 1,18 0 0,-35-1-16,18 19 31,-1-36-15,18 17-1,0 1-15,0-1 16,0 1-1,0 0 1,0-1 0,0 36-1,0-17 1,0-19 0,0 36 15,0-35-31,0 35 31,0-36 0,0 19-15,18-36 31,17 17-32,0-17 17,-17 0-17,-1 0 1,19 0 15,-19 0 0,1 0-15,0 0 0,17 0 15,-18 0 0,-17-17-15,0-1-1</inkml:trace>
  <inkml:trace contextRef="#ctx0" brushRef="#br1" timeOffset="53298.89">22560 7020 0,'0'-17'47,"18"17"-32,-1 0 32,19 17-47,-19-17 16,1 0-1,0 0 1,-1 0-16,1 0 31,35 0-31,-36 0 32,54 0-17,-36 0 1,-17 0 109</inkml:trace>
  <inkml:trace contextRef="#ctx0" brushRef="#br1" timeOffset="54873.13">23513 6297 0,'0'0'0,"17"0"0,19 0 16,-19 0 46,18 18-46,-35-1-16,0 1 16,0 17-1,0 36 1,0-1-1,0-52 1,-17 0 0,-1-1 15,18-52 63,0-18-79,0-17 1,35 52-16,36-17 0,-53 35 16,-1-71-1,19 71 1,-19-18-1,1 1 17,-18 34 140,0 36-172,0-35 15,0 35-15,0-18 16,0 36-1,0-36 17,0-17-32,0-1 15,0 1 79,17-18-78,1 0-16,17 0 15,-17 0 32,17 0-16,-17 0-15,0 0-16,-18-18 16,17 1-1,-17-1-15</inkml:trace>
  <inkml:trace contextRef="#ctx0" brushRef="#br1" timeOffset="55602.96">23901 5997 0,'17'0'47,"1"0"-16,17 0-15,-17 0 0,0 35-1,-1-17-15,18 0 16,-17 52-1,0-52 1,-18 17 0,0 36 15,0-36-31,0-17 31,17-18 125,54 0-124</inkml:trace>
  <inkml:trace contextRef="#ctx0" brushRef="#br1" timeOffset="56086.23">24289 6315 0,'53'0'63,"0"0"-63,-36 0 15,18 0 1,18 0-1,-17 0 1,-1 0 0,0 0 15,-17 0-15</inkml:trace>
  <inkml:trace contextRef="#ctx0" brushRef="#br1" timeOffset="56631.2">24536 6191 0,'0'53'31,"0"-18"-15,0 1-1,0-19 1,0 54-1,0-36 1,0 0-16,0-17 31,0 0 94</inkml:trace>
  <inkml:trace contextRef="#ctx0" brushRef="#br1" timeOffset="57664.96">24888 6050 0,'18'18'16,"-18"17"-1,0 53-15,0-70 16,0 70-1,18-70 1,-1 52 0,-17-52-16,0 17 15,0 0 17,0-17-17,18-18 1,17 0-1,18 0 1,18-70 15,-36 17-31,-35 17 16,0 19 15,0-1-15,0 0-1,0 1 1,0-18 0,0 17-1,0-17 1,0 70 93,0 106-77,0-106-32,0 36 15,0 17 1,0 0-1,0-35 1,0 0-16,0-35 16,0 17-1,0-17 32,0-1-47,-18-52 110</inkml:trace>
  <inkml:trace contextRef="#ctx0" brushRef="#br1" timeOffset="58606.18">25329 5962 0,'36'-18'78,"-19"18"-46,19 18-17,-36 17-15,0 0 16,0 18-1,35-17 1,-35 17 0,0 0-1,0 17 1,0-52 0,0-1-1,0 1 126,88-18-126,-53-18 1,18 18-16,-17-17 16,-19 17 93</inkml:trace>
  <inkml:trace contextRef="#ctx0" brushRef="#br1" timeOffset="59568.61">23777 7038 0,'18'0'78,"52"0"-62,-34 0 0,52 0-16,-18-18 15,19 18-15,34 0 16,106 0-1,-140 0 1,34 0 0,1 0-1,-54 0 1,142 0 15,-106-35-15,-53 35-1,-18 0 1</inkml:trace>
  <inkml:trace contextRef="#ctx0" brushRef="#br1" timeOffset="61200.19">24201 7232 0,'35'18'78,"-18"-1"-46,1 1-17,0-1-15,-18 1 16,0 0-1,0 35 1,0-18 0,0-17-1,0 35 1,0-18 0,0-18 155,17-17-155,19-17 0,-19 17-16,1 0 15</inkml:trace>
  <inkml:trace contextRef="#ctx0" brushRef="#br1" timeOffset="62231.78">24836 7391 0,'0'0'0,"17"0"16,1 0-1,-1 0 1,1 0-1,0 0 1,-1 0 47,-17 17-48,0 1 1,0 0-1,0 17 1,0 0 0,-17-35 15,-1 18-31,-17-18 31,-18 0-15,35 0 15,1 0 0,-1 0-31,18-18 32,0 1-17,0-1 1,0-17-1,0 17 1,0-35 0,0 35-1,35 18 1,18-17 0,-18-1-1,18 0 1,-35 18-1,0 0 1</inkml:trace>
  <inkml:trace contextRef="#ctx0" brushRef="#br1" timeOffset="62923.74">25188 7161 0,'18'18'47,"0"-18"-32,-1 35 1,-17 1-16,0-1 15,0 0 1,0-17 0,-17-1-1,17 19 17,17-36 124,19 0-125,-1 0-15</inkml:trace>
  <inkml:trace contextRef="#ctx0" brushRef="#br1" timeOffset="64115.58">22384 8361 0,'17'0'32,"1"0"-17,17 0 1,53-18-1,107-17 1,-72-18-16,71 53 16,71 0-1,87-35 1,1 17 0,-18-17-1,0 0 1,-52-36-1,-72 53 1,-17-17 0,-17 35-1,-160 0 17,19-18-32,17 18 31,17-17-16,18-1 1,-70 18 0,0 0-1</inkml:trace>
  <inkml:trace contextRef="#ctx0" brushRef="#br1" timeOffset="66522.85">23812 8837 0,'18'0'78,"0"0"-62,-1 0 31,1 0-47,17 0 16,-17 0-1,0 0-15,17 35 16,-35 54-1,0-1 1,-18-18 15,1-17-31,-1-35 16,0-18 0,1 0 15,-1 0-16,53 0 110,89 0-109,-107 0 0,19-18-16,-1 1 15,-17 17 1,-1 0 0,-17-18 77,0 0-93,0 1 16,0-36-16</inkml:trace>
  <inkml:trace contextRef="#ctx0" brushRef="#br1" timeOffset="66993.93">24306 8749 0,'18'0'15,"-18"70"1,0-52-16,0 123 16,0-88-1,0 0 1,0-18 15,0-17-15,0-36 109,0-17-110,0 0-15</inkml:trace>
  <inkml:trace contextRef="#ctx0" brushRef="#br1" timeOffset="67489.9">24359 8767 0,'0'35'63,"0"0"-47,18 18-16,-18 18 15,18-1-15,-1-17 16,-17-18-1,0-17 1,0 0 109,-17-18-94</inkml:trace>
  <inkml:trace contextRef="#ctx0" brushRef="#br1" timeOffset="68005.74">24165 8802 0,'18'-18'16,"0"18"-1,34-17-15,54 17 16,-18 0 0,-52 0-16,34-18 15,-52 18 1,0 0 15</inkml:trace>
  <inkml:trace contextRef="#ctx0" brushRef="#br1" timeOffset="68996.2">24783 8749 0,'17'0'16,"1"18"-1,0-1 1,17 18-1,0 18 1,-35-17 0,18 17-1,-1-18 1,-17-18 15,0 1-15,0 0-1,0 17 1,-17-17 0,17-1-1,-36 1-15,-34-18 32,52 0-17,-17 0 1,17 0-16,-17 0 15,17-35 1,1 35 15,-18-71 1,35 18-32,0-17 31,0 34-16,17 19 1,18-36 0,1 53-16,-19-18 15,72 1 1,-37-1 0,1-17-1,-35 35 1,0 0 15,-1 0-15,19-18-1,-1-17 110</inkml:trace>
  <inkml:trace contextRef="#ctx0" brushRef="#br1" timeOffset="69833.7">25188 8555 0,'36'0'63,"-1"35"-16,-17 36-32,-18-18 1,0-18-16,0-17 16,0 34 15,-18-52-16,53-35 142,-17 35-142,35-17-15,-36 17 16,19 0-16,-19-18 16</inkml:trace>
  <inkml:trace contextRef="#ctx0" brushRef="#br1" timeOffset="70876.37">26106 6297 0,'17'0'94</inkml:trace>
  <inkml:trace contextRef="#ctx0" brushRef="#br1" timeOffset="71543.26">26088 6297 0,'35'0'62,"18"0"-46,-35 0 0,17 0-16,18 0 15,-35 0-15,17 0 16,0 0 0,18 0-1,-35 0-15,-1 0 31</inkml:trace>
  <inkml:trace contextRef="#ctx0" brushRef="#br1" timeOffset="72805.82">26194 6297 0,'-18'0'31,"18"35"-31,0-17 16,0 35-16,0 17 16,0 36-1,18 53 1,-1-88-16,-17-1 15,36 36 1,-19 35 0,19 71 15,-1-1-31,-35-122 31,0 87-15,0-17-1,0-106 1,0 0 0,0 17-1,53 54 1,0 52 0,-53-141-1,0-17 1,0 0-1,0 17 1,0 18 0,0-36-1,0 19 1,0-19 15,17 1 47,1-18-62,0 0 0,-1 0-1,1 0 1,35 0-1,-18 18 1,18-1 0,-18-17-1,1 18 1,-19-18 0,1 0-1,-1 0 1,1 0-1,0 0 1,-1 0 62,1 0-78,17-35 16</inkml:trace>
  <inkml:trace contextRef="#ctx0" brushRef="#br1" timeOffset="74770.06">27182 6914 0,'0'-17'31,"17"17"31,1 0-46,-18 17 0,17 36-1,-17-17-15,0-1 16,0 0 0,0-17-16,0 52 15,0 19 16,0-72-31,0 18 16,-70 18 0,70-35 15,-18 0-15,18-36 93,0-17-93,0-1-1,18-16-15,-18 34 0,18-17 16,-1-1-1,1-17 1,-1 53 0,1-17-1,17-1 1,-35-35 15,36 36 0,-19-19 126,36-52-126,-18 71-15,-17 17-16,-18-18 15,0 0 1,0 54 140,-35-19-156,17 18 16,18-17-16,0 0 15,-35 35 1,35-18 0,0-17-1,0-1-15,-18 36 31,18-35-15,0-1 0,0 1 31,0 0-32,0 17 48,18-35-48,17 18 1,0-18 0,-17 0-16,0 0 46,-1 0 1,1-18-47,0 18 16,-1-18-16</inkml:trace>
  <inkml:trace contextRef="#ctx0" brushRef="#br1" timeOffset="75689.7">27622 6703 0,'18'-18'31,"17"1"-31,-17 17 125,0 35-93,-18 0-32,0 18 15,0-35-15,0 35 16,0 35-1,0-53 1,0-17 0,35-18 171,-17 0-156</inkml:trace>
  <inkml:trace contextRef="#ctx0" brushRef="#br1" timeOffset="76372.85">27323 7655 0,'-18'0'47,"36"-17"-32,-1-1 1,54 0-1,-54 18 1,36-17 0,-35-1-16,0 18 15,35 0 1,35-18 0,-18 18-1,-34 0 1,-19 0-1,1 0 1</inkml:trace>
  <inkml:trace contextRef="#ctx0" brushRef="#br1" timeOffset="77655.35">27446 7955 0,'35'0'47,"-35"35"-31,18-35-16,35 36 15,-18-1 1,18 0-1,-18 36 1,-17-36 0,-18 0-1,0-17 1,0 17 0,0 1-1,0-19 1,-18 36-1,-52-18 1,52-35 0,-17 0-1,-18 0 1,35 0 15,-35-17-31,36 17 0,-36-36 31,35 19-15,-17-36 15,35 35-15,0-52 0,0 34 15,0 19-16,0-1 1,35-17 0,53 17-1,-35 1 1,18-1 0,-18 0-1,-18 18 16,-17 0-15,-1 0 15,1 0-15,0 0 62,-1-17-47,1-1-15,0 0-16,35 1 16</inkml:trace>
  <inkml:trace contextRef="#ctx0" brushRef="#br1" timeOffset="78517.19">27958 7902 0,'17'0'47,"1"0"15,0 0-46,-1 0-16,-17 18 0,0 0 31,0-1-31,0 18 16,0 1-1,0-19 1,0 1 0,0 0-1,18-18 173,-1 0-188,19 0 47,-19-18-47,1 0 31,0 18 63,-1 0-79,1 0-15</inkml:trace>
  <inkml:trace contextRef="#ctx0" brushRef="#br1" timeOffset="79219.23">28575 7549 0,'18'0'47,"-1"0"-47,1 0 0,35-35 16,-18 35-1,18 0 1,-35-17-1,17 17 48</inkml:trace>
  <inkml:trace contextRef="#ctx0" brushRef="#br1" timeOffset="79889.38">28734 7285 0,'0'53'16,"0"-36"-1,0 19 1,0 34-1,0 18 1,0-17 0,0-18-1,0-35 1,0-1 0,0-52 93</inkml:trace>
  <inkml:trace contextRef="#ctx0" brushRef="#br1" timeOffset="81091.75">29210 6526 0,'18'18'0,"17"35"15,-35 0 1,35 70 0,-17-34-1,-18-37-15,0-16 16,17-19-1,19 1 79,-1-53-78,-17 17-1,-1 18-15,1-18 16,0-17 0,-1 18-1,18-19 1,-35-17 0,0 0 15,0 36-16,0-1-15,0-17 16,0-18 0,0 35 15,18 18 94,-18 89-125,0-54 16,18 71-1,-18-53-15,35 70 16,-35-105-1,0 105 1,0-105 0,0 17-1,0-17 17,0-1-1,0 19-16,-35 16 1,-1-34 0,1 0-1,18-18 63,-1 0-62,0 0-16</inkml:trace>
  <inkml:trace contextRef="#ctx0" brushRef="#br1" timeOffset="82066.54">29739 6491 0,'18'0'93,"-1"0"-93,-17 18 16,18-1-16,0 19 16,-18-1-1,17 0-15,-17 1 16,0 16-16,0 107 31,0-88-15,-17-36-1,34-35 126,1 0-125,17 0-16,1 0 15,34-18 1,-52 18-1,-1 0 1</inkml:trace>
  <inkml:trace contextRef="#ctx0" brushRef="#br1" timeOffset="82873.56">29263 7832 0,'0'-18'46,"18"18"-14,-1 0-32,36-35 15,-18 17-15,54 0 16,-37 1 0,19 17-1,-53 0 16,-1 0 16,1 0-15,0 0-32,-1-18 15</inkml:trace>
  <inkml:trace contextRef="#ctx0" brushRef="#br1" timeOffset="84271.17">29439 8378 0,'18'-17'109,"0"-1"-109,17 1 16,-18 17-1,19 0 32,-19 0-16,1 0-15,17 0 0,-17 0-1,0 0-15,-18 17 16,0 1 0,0-1-1,0 36 16,0-35-15,0 0 0,0-1-1,0 1-15,-18 35 16,-35-36 0,0-17-1,0 0 1,18 0-1,0 0 1,-18 0 0,17 0-1,-34-52 1,52 34 31,18 0-32,0 1 1,0-1 0,0-35-1,0 18 1,0 0 0,18-1-1,70-52 1,-35 53-1,18 17 1,-19 1 0,-16-1-1</inkml:trace>
  <inkml:trace contextRef="#ctx0" brushRef="#br1" timeOffset="85070.14">29898 7885 0,'18'0'15,"-1"17"1,-17 1 15,0 17-15,0-17-16,0 35 31,0-18-15,0 0-16,-17-17 31,17 0-15,0-36 124,35 0-124,-35 1 0,17 17-1,19 0 1,-19 0 15,1 0 32,0-18-63,-1 18 15,1 0 1,0 0-1</inkml:trace>
  <inkml:trace contextRef="#ctx0" brushRef="#br1" timeOffset="85660.76">30586 7549 0,'35'0'46,"0"0"-30,1 0 0,17 0-16,-1 0 15,-16 0 1,-1 0 0,-17-17-1</inkml:trace>
  <inkml:trace contextRef="#ctx0" brushRef="#br1" timeOffset="86673.66">31062 7197 0,'18'0'78,"-1"17"-62,19 36-1,-36-35 1,0 17-16,0 18 16,0-35-16,0 70 15,0-53 1,0 18 0,0-35-1,0-1 32,0 1 141,17-18-173,19-18 1,-1 18-16,18 0 15,-36-17-15,89 17 32,-88 0-17</inkml:trace>
  <inkml:trace contextRef="#ctx0" brushRef="#br1" timeOffset="88327.38">31503 6668 0,'0'-18'78,"18"18"-78,17 0 16,0-18 0,1 18-1,-19-17 1,18 17-16,54-18 16,-54 0-1,-17 18 16,-1 0 110,-17 36-125,0 87-16,0-17 15,0 0 1,0-71-16,0 124 16,0-1-1,0-34 1,0-1-1,35-34 1,1 52 0,17 53-1,0-88 1,-53-1 0,17-52-1,1 36 1,17 52 15,-17-106-15,-1 71-1,1 35 1,0-88 0,-1-53 15,-52 0 125,-18 0-156,18 0 16,-53 0-16,35 0 15,0 0 1,-35 0-16,35 0 16,-71-18-1,89 18 1</inkml:trace>
  <inkml:trace contextRef="#ctx0" brushRef="#br1" timeOffset="97717.73">16404 2628 0,'0'0'0,"18"0"0,-1-35 16,1 17-16,70-52 15,-52 34 1,69-52 0,54 35-1,0 18 1,53 17 0,-107 1-1,107 17 16,70 0-31,-17 0 32,35 70-17,-71 36 1,18 18 0,-124-19-1,-70-34 1,18 0-1,-36 17 1,-35 88 0,0-123-1,18 123 1,-18-17 15,0-35-31,0 17 16,-71-35-1,-35 105 17,-17-87-17,-1-36 1,-17-17 0,106-19-1,-124-34 1,106 0-1,-52-18 1,-19 53 0,-88-53-1,107 0 1,52 0 0,-35 0-1,-18 0 1,17 0 15,-16-36-15,16 1-1,-175-88 1,158 70 0,18 0-1,17 35 1,18-52-1,36 34 1,-36 1 0,18-18-1,-1-17 1,-17-36 0,0-18-1,53 107 1,-17-19 15,17 1-15,0-18-1,0 18 1,-18-53 0,18 52-1,0 1 1,0-18-1,0-53 1,-17 71 0,17-18-1,0 0 1,0-17 0,0 17-1,0-35 1,0 17-1,0 36 17,0-71-17,0 71 1,0 17 0,0 0-1,0-17 1,0 17-1,17-17 1,1 18 0</inkml:trace>
  <inkml:trace contextRef="#ctx0" brushRef="#br1" timeOffset="99145.15">16563 5609 0,'0'-17'31,"0"34"0,0 1-31,0-1 16,0 1-16,0 17 16,0 71-1,18 0 1,-1-88-1,-34-54 79,-19-69-78,19 16-1,17 19-15,-36-18 0,36-36 16,0 89 0,0 17-1,0 1 17,53 34-17,124 142 1,-124-88-1,-36-71 1</inkml:trace>
  <inkml:trace contextRef="#ctx0" brushRef="#br1" timeOffset="102433.9">19173 5133 0,'36'0'16,"-1"0"-16,18 159 31,-35-36-15,-18 1 0,17-89-1,-17 0-15,0-17 16,0 17-1,0-53 48,0-70-47,-17 0-1,17 35-15,-36-106 31,36-52-31,-35-1 32,17 194-32,18 1 31,0 87 110,0 89-110,18-35-31,0 87 15,35 36 17,-36-141-17,1-71-15,-18 71 16,0-53 0,0-35-1,17 105 1,-17-35-1,36-35 1,-36 0 0,0-18-1,0 54 1,0-36 0,0-1-1,53 19 1,0 17-1,-36-70 17,-52-18 124,17 0-140,-17 0-16,0 0 0,-1 0 15,-52 18 1,-70-18-1,-1 0 1,-141 17 15,159 1-15,88-18 0,-35 35-1,17-35 1,-35 0-1,36 18 1,-36-18 0,-18 17-1,-34-17 1,70 18 0,-1-18-1,-17 18 1,36-18 15,52 0-31,-17 0 31,-18 0-15,35 0 0,-17 0-1,0 17 16,17-17-15,1 0 156,-19 0-141,1 0 63,17 0-78,-34 0-1,34 0-15,-17 0 16,-18 0-16,35 0 31,-17 0-15,17 0-1,-17 0 1,0-17 93,35-1-93,0-17 0,0 17-1,0-17-15,0-18 16,0 35-16,0-70 15,0-18 1,0-35 15,0 35-15,-18 18-16,18 17 16,-35-140-1,17 105 1,0 35-1,-17-52 1,-18-36 0,0 53-1,36 53 1,17 1 0,-36-90-1,19 72 1,-36-54-1,35 71 17,18 18-17,-17-35 1,17 52 0,-18-53-1,0 54 1</inkml:trace>
  <inkml:trace contextRef="#ctx0" brushRef="#br1" timeOffset="107617.88">15099 5627 0,'0'0'0,"-18"-18"15,18-17 1,0 17 15,0-17-15,0 17 0,0 1-1,0-1-15,0-17 16,0 0-1,0-18 1,18 0 0,-18-18-1,53 36 1,-53 17 0,0 1-1,35-19 1,0-17 15,1 18-15,-19 17 15,54-34-15,-54 52-1,1-18 1,0 18-1,17-18 1,-17 18 0,87-17-1,-52 17 1,-17 0 0,-19 0 46,1 0-62,0 17 16,-1 1-1,19 0 1,52 87 0,-88-69-1,17-36-15,1 17 16,-18 19-1,18-19 1,-1 54 0,1-18-1,0-18 1,17 53 0,-35-53-1,17 18 16,36-17-31,-53 17 16,36-1 15,-1-16-15,-35-19 0,18 19-1,-1-19 1,-17 19-1,18-19 1,17 36 0,-35-35-1,18-1 1,17 19 0,-17 52-1,-1-71 1,1 19-1,17 17 17,1 35-17,-1-35 1,-18-36 0,1 19-1,0 17 1,17-18-1,-17 0 1,35 36 0,-18-18-1,-35-36 1,53 36 0,-18-17-1,-17-1 16,35 0 1,-53 18-17,35-18 1,0 1 0,-35-1-1,53 18 1,-35 17-1,-1-70-15,1 18 16,17 35 0,18 35-1,-18-35 1,-17-18 0,17 18-1,18 18 1,-17-36-1,16 53 1,-16-35 15,17 35-15,-18-35 0,-17 0-1,52 18 1,18 35-1,-35-36 1,-17-52 0,-1 17-1,0 0 1,0-17 0,1 17-1,-19-35 1,1 0 15,0 18-15,17-1-16,-18-17 31,19 18-15,34 0-1,-17-1 1,-18-17-1,36 0 1,53 0 0,-36 0 15,-18 0-31,18 0 31,-52 0-15,34-17-1,1-1 1,17 18 15,-17 0-15,-18-18 0,17 18-1,-35-35 1,1 18-1,34-19 1,-35 1 0,-35 17-1,71-17 1,-53 0 0,-1 17-1,19-35 16,-36 36-31,17-72 16,-17 19 15,35 35-15,-17 17 0,-18 0-1,35-35 1,-17 36-1,0-36 1,-18-18 0,0 36-1,0 0 1,17-18 0,19-53 15,-36 71-16,0-36 17,0 36-32,0-18 15,17 0 1,-17 0 0,0 18-1,18-71 1,-18 53-1,18 0 1,-1-35 0,1 17-1,35-52 1,-18 52 0,18-52-1,-35 70 1,105-141 15,-70 88-15,70-70-1,-52 17 1,0 18 0,-1-71-1,-35 159 1,54-70-1,-37 17 1,-34 18 0,53-36-1,-54 71 1,19-35 0,-36 53-1,17 0 1,18-1-1,-17 19 1,-18-36 31,0 35-31,0 1 77,-35 34-93</inkml:trace>
  <inkml:trace contextRef="#ctx0" brushRef="#br1" timeOffset="109517.19">16104 6879 0,'-53'0'47,"36"18"-32,-1 17-15,18-17 16,0-1-16,-35 36 15,17 0 1,18-35 15,0-1 16,0 1-16,18-18 1,-1 0-17,19 0 1,-19 0 15,1 0-15,35 0-1,-18 0 1,0 0 0,-17-18 15,53-17-15,-18 18-1,-36 17 1,1-18-1,-18 0 95,0-17-95,-18 17 1,18-17 0,-17 17-16,-1 1 15,0 17 1,-17-53 0,17 35 15,-52 18 0,52 0-15,-17 0-16,35-17 15,-18 17 1,1 0 0,-1 0-1,0 0 1,-17 0-1,17 0-15,1 0 47</inkml:trace>
  <inkml:trace contextRef="#ctx0" brushRef="#br1" timeOffset="110495.62">16669 6809 0,'35'0'172,"159"0"-141,-176 0-31,-1 0 16,-70 0 140,-105 0-125,122 0-31,1 0 16,-35 0 0</inkml:trace>
  <inkml:trace contextRef="#ctx0" brushRef="#br1" timeOffset="111510.05">19385 6756 0,'18'0'94,"-1"0"-79,19 0 1,-19 0-16,19 0 16,52 0-1,0-18 1,-70 18-1,35 0-15,-18 0 16,0 0 0</inkml:trace>
  <inkml:trace contextRef="#ctx0" brushRef="#br1" timeOffset="116208.37">21749 10495 0,'17'0'16,"1"0"0,0 0-1,17 0-15,18 0 16,70-17 0,-52-1-1,17 0 16,-35 18-31,-18 0 16,-17 0 47,-18 36 93,0 16-156,-18 72 15,18-36-15,-17 0 16,-19-17-16,-34 70 31,35-88-15,35-36 0,0 1-16,-36 0 125,19-54-110,-19-34-15,19-89 16,-19 18-1,19 18 1,-1 17 15,18 88-31,-18-35 0,1 36 32,-1-54-17,18 53 1,-17-17 15</inkml:trace>
  <inkml:trace contextRef="#ctx0" brushRef="#br1" timeOffset="117162.54">22542 10283 0,'18'0'109,"17"0"-109,-35 36 31,0-1-31,0 0 16,0 1-16,-17 34 31,17-52-15,-18-1 0,0-17 15,36 0 94,17-17-125,1-1 15,17 18-15,17-17 32,-35 17-17,1 0-15,-1 0 32,0 0 108</inkml:trace>
  <inkml:trace contextRef="#ctx0" brushRef="#br1" timeOffset="118134.46">22631 10989 0,'0'35'31,"0"1"-31,0 16 16,0-16-16,0-1 16,0 36-1,0-54 17,0 1 61,-36-18-77,19-18-16,17 1 16,0-1-1,0-70 1,0-18-1,35 106 1,-17 0 47,-1 0-63,19 0 15,-19 0-15,19 53 16,-36-36-1,35 36 1,-35-35 0,0 0 62,0-36-63,0 0 1,0-17 0,0 17-16,0-34 15,0-1-15</inkml:trace>
  <inkml:trace contextRef="#ctx0" brushRef="#br1" timeOffset="118863.44">23001 10883 0,'0'0'0,"0"18"16,0 17-1,0 18 1,0-18-1,0 36-15,0-54 16,0 19 0,18-19-1,-18 1 95,0-36-79,17 1-15,54-1-16,-53 0 15,-18 1 1,0-18 15,0-1-15,0 19-1,0-1 1</inkml:trace>
  <inkml:trace contextRef="#ctx0" brushRef="#br1" timeOffset="119498.64">23336 10954 0,'18'0'16,"17"35"0,-17-17-1,-18-1 1,0 1 15,0 0-31,0-1 16,-18-17 78,1-123-63,17 70-31,0 35 15,0-52 1,-18 52 15,18 0 16,18 54-31,-1-36-1,1 17-15,-18 1 16,17-18 0,-17 18-1</inkml:trace>
  <inkml:trace contextRef="#ctx0" brushRef="#br1" timeOffset="120361.83">23618 10936 0,'18'71'31,"-18"-18"-31,0-36 32,0 1 14,0-36-14,0 1-17,0-19-15,0 19 16,0-1 0,0 0-1,53 18 48,-35 18-63,-18 0 0,17-18 31,1 53-31,-18-71 109,53-35-77,-36 35 14,1 18-30,0 0 0,-1 0-16,1 18 15,0-18 1,-18 18 0,17 35-1,-17-36 16,0 1 1</inkml:trace>
  <inkml:trace contextRef="#ctx0" brushRef="#br1" timeOffset="121184.21">24659 10548 0,'0'-18'94,"18"18"-78,35 0-1,0 0 1,0-17-16,52 17 31</inkml:trace>
  <inkml:trace contextRef="#ctx0" brushRef="#br1" timeOffset="121822.43">24712 10724 0,'35'0'78,"1"-17"-63,34-18-15,-17 17 16,35 18-16,-70-18 16,17 1-1,-17 17 1,-1 0-16,1 0 140</inkml:trace>
  <inkml:trace contextRef="#ctx0" brushRef="#br1" timeOffset="123346.65">25471 10389 0,'17'0'16,"-17"36"-1,0-19 1,0 1-16,0 17 0,0 0 16,0-17 15,0 17-15,0 18-1,0-35 16,18 0 63,-1-18-78,1 0-16,17 0 31,1 0-15,-19 0-1,1-18 1,0 0-16,-1 1 62,1-1-46,-1 0 47,-17-17-17,0 17-46,0-17 32,18 18-17,-18-1 32,0 0 31,0 1-62,0-1 93,-35 0-77,17 18-17,-17 0 1,-36 0-1,18 0 1,36 0 0,-18 0-1,17 0 1,0 0 0,1 0-1,-36 0 1</inkml:trace>
  <inkml:trace contextRef="#ctx0" brushRef="#br1" timeOffset="124886.03">27146 10195 0,'0'-17'0,"0"-1"16,18 0-1,35 1 1,-18-1 0,-17 0-1,17 1-15,18-1 16,-35 18 15,34 0-15,19 71-1,-71-18 1,18 17 0,-18-17-1,0 0 17,0-18-32,-18 1 15,0-1 1,-17-17-1,17-1 1,1 1 0,-1-1-1,18 19 79,0-19-78,0 1-1,0 0-15,18-18 16,-18 17-16,35-17 31,0 18-15,-17 0-16,0-1 15,-1-17 17,-17 53-17,0 35 1</inkml:trace>
  <inkml:trace contextRef="#ctx0" brushRef="#br1" timeOffset="125266.28">27428 11307 0,'-17'0'78,"-18"-18"-63,35 0 1,-18 18-16,18-17 16,0-1-1,0 0 1</inkml:trace>
  <inkml:trace contextRef="#ctx0" brushRef="#br1" timeOffset="134362.27">22384 9313 0,'0'0'0,"88"53"31,-53-35-31,-35 0 15,18-1 1,35 18 0,35 18-1,-17 0 17,-36-35-32,0 17 0,0-35 31,-17 35-16,35-17 1,-35 17 0,34-17 15,1 0-15,-17-18-1,-1 0 1,18 0-1,17 0-15,36 0 16,53 0 0,-53 0-1,-53-18 1,-36 18 15,36-53-15,0 53-1,0-18 1,88 18 0,-70 0-1,17 18 1,-17 17 0,-19 1-1,19 52 1,-53-53-1,-18-17 64,-18-18-64,0 0 1,-17 0-16,35-18 15,0-17 1,0 0-16,0-18 16,0 0-1,71 17 1,-36 19 0,35-18-1,-17 35 1,53 0-1,0 0 1,0 0 0,17 0-1,-70 0 1,18 0 15,17 0-15,36 0-1,17 0 1,-124 0 0,54 0-1,-36 0 1,-35-18 0,53-17-1,0-18 1,-35 0 15,17-18-31,-18 36 16,-17 0 15,0 17-15</inkml:trace>
  <inkml:trace contextRef="#ctx0" brushRef="#br1" timeOffset="139145.49">27111 9049 0,'0'35'0,"35"36"15,-17-54 1,0 36 0,70 35-1,-53-52 1,-17-19 0,-1 1-1,1-18-15,17 53 16,36-36-1,-71 1 1,53 17 15,-18-17-31,0-18 16,53 0 15,18 0-31,35 0 31,-52 0-15,52 0 0,0 0-1,-18 0 1,54 0 0,34 0-1,-123 0 1,36 18-1,-106 17 1,-1-17 0,54 17-1,-54 18 17,1-18-17,-18-17-15,0-1 31,0 1-15,-18-36 62,18-17-78,0 0 16,0-1-16,0-52 15,71 0 1,-53 70-16,17-17 16,106-18-1,-70 36 1,34 17 15,37 0-15,-54 0-1,35 0 1,-35 0 0,1 53-1,16 17 1,-87-70 0,0 18-1,17-1 1,-17 1-1,-1-18 1,54 18 0,-18-18 15,0 0-31,35 0 31,-35 0-31,-18 0 31,-17 0-15,-1-18 0,-17 0-1,0-17 1,0 17-16</inkml:trace>
  <inkml:trace contextRef="#ctx0" brushRef="#br1" timeOffset="140658.09">21308 12471 0,'35'0'31,"18"0"-31,-18 0 16,71 0 0,35 0-1,-70 0 1,-54 0-1,1 0 1,0 0 31,-1 0-31,1 0-1,0 0 95</inkml:trace>
  <inkml:trace contextRef="#ctx0" brushRef="#br1" timeOffset="141503.33">21431 12753 0,'36'0'110,"-1"0"-95,-18 0 1,19 0 0,-19 0-16,19 18 0,17-18 15,-36 0 1,1 35 0,17-35 15,-17 0-16,17 0 1,-17 0 0,-1 0-1,1 0 1,-18-18 109</inkml:trace>
  <inkml:trace contextRef="#ctx0" brushRef="#br1" timeOffset="142898.04">21608 12294 0,'0'-17'78,"53"34"-62,-36-17 0,18 36-16,-17-1 15,17 0-15,18 0 32,-35-17-17,17 0 1,-17-1-1,17 1 1,0-18 15,-35 18 79,0 17-110,0 0 15,0 0 1,0 1-16,0-1 16,0 18-1,-53 53 1,1-18-1,34-53 1,0 1 0,-17-19-1,-18 18 1,53 18 15,0-35 0</inkml:trace>
  <inkml:trace contextRef="#ctx0" brushRef="#br1" timeOffset="144535.77">22931 12612 0,'0'0'0,"17"-53"15,18 35 1,1 1 0,-19-1-1,19 0 1,-1 18 15,18 36 0,-36 17 1,-17-1-17,0-16-15,18-1 16,-18 36-1,0 34 1,0-87 0,0 0-1,-18-1 1,1-17 78,17-53-79,0-17 1,0 35-16,0-1 0,17-17 16,19 0-1,-19 18 1,36-18-16,-35 53 31,0-17-15,70-19-1,-71 36 1,-17-17 15,-17 17 125,-1 53-124,18-18-32,-17 0 0,17 0 15,0 1 1,0-1 0,0-17-1,0 17 1,0 0-1,0-17 1,0-1 0,0 1-1,17-18 17,1 18-1,-1-18-16,1 0 17,0 0-17,17 0 17,-17 0 14,-1 0 33</inkml:trace>
  <inkml:trace contextRef="#ctx0" brushRef="#br1" timeOffset="145675.61">23548 12206 0,'0'-18'63,"35"18"15,-17 0-63,-1 0 1,19 0-16,-36 18 16,53 17-16,-18-17 15,-35 0 1,0 17 0,0-17-16,0 17 15,0-18 1,0 19-1,-18 34 1,1-52 0,-1 17-1,53-35 204,1 0-203,-1 0-1,-18 0 1,1 0-16</inkml:trace>
  <inkml:trace contextRef="#ctx0" brushRef="#br1" timeOffset="147181.52">23125 13194 0,'17'0'78,"1"0"-78,17 0 16,0 0-16,-17 0 15,88 0 1,-36 0 0,1 0-1,-18 0 1,0 0 0,-36 0-1,36 0 1,0 0-1</inkml:trace>
  <inkml:trace contextRef="#ctx0" brushRef="#br1" timeOffset="148463.46">23442 13670 0,'-18'0'16,"1"0"78,34 0-63,1 0-31,17 0 16,-17 0-1,17 0 1,-17 0 0,17 0 15,0 0-16,-35 18 1,18-1 0,0 19 15,-18-19-15,0 36-1,0-35 1,-18 0-1,0-18 1,-17 0 0,0 0-1,-36 0 1,54 0 15,-1 0-31,-17 0 47,17 0-31,-17 0-1,35-18 1,0-17 15,0 17-15,0-17-1,0 17 1,0 0 0,35-17-1,18 17 1,18 1 0,-18-18-1,-36 35 16,1 0 94</inkml:trace>
  <inkml:trace contextRef="#ctx0" brushRef="#br1" timeOffset="149259.87">23830 13458 0,'35'0'47,"-17"0"-32,0 18 1,-18 17-1,0 18 17,0-17-32,0 16 15,-18-52 1,18 18 0,-18 0-1,1-18 110,17-18-109,0 0-1,35-17 1,-17 35 15,17 0-15,-17 0 62,-1 0-62,36-53-1,-35 53 1</inkml:trace>
  <inkml:trace contextRef="#ctx0" brushRef="#br1" timeOffset="149747.64">24395 13141 0,'35'-18'16,"-18"1"-1,1 17 1,70-36 0,1-16-1,-54 52-15,0 0 16,0-18 0</inkml:trace>
  <inkml:trace contextRef="#ctx0" brushRef="#br1" timeOffset="150243.83">24589 12806 0,'0'53'32,"0"-18"-32,0 106 15,0-53 16,0-52-15,0-19 0,0 1-1,17-18 17,-17 35-17,0-17 1</inkml:trace>
  <inkml:trace contextRef="#ctx0" brushRef="#br1" timeOffset="151527.76">25153 12453 0,'35'0'32,"1"53"-17,-36-18-15,0 36 16,17-54-1,-17 19 1,18-19 0,-18 1 46,18 0-46,17-18 15,0 0-31,0-36 16,89-17-1,-54-17 1,-52 52 0,0 1-1,-18-19 1,17 19-1,-17-1-15,0 0 32,0 1-1,0-1 94,0 36-109,0-1-16,-17 1 15,17 17-15,-18 1 16,0 34-1,18-35 1,0-17-16,0 0 16,0 17-1,0-17 17,-17-1-32,17 1 15,-18 35 1,18-36 15,-18 19-15,1-19-1,-18 1 1,-54 17 0,-16 1-1,-19-19 1,106-17-1,18-17 48,0-1-47</inkml:trace>
  <inkml:trace contextRef="#ctx0" brushRef="#br1" timeOffset="152601.96">25823 12330 0,'18'-18'79,"0"18"14,-1 0-93,-17 18 32,18-18-32,-18 35 15,0 18 1,0-18-16,0-17 15,0 70 1,0-70 31,18-18 94,17 0-126,0 0 1</inkml:trace>
  <inkml:trace contextRef="#ctx0" brushRef="#br1" timeOffset="153483.66">25065 13229 0,'17'0'62,"19"0"-62,-19 0 16,36 0-16,-35 0 15,35 0 1,-18 0 0,-17 0-1,-1-17 1,19 17-1,17-18 1,-36 18 0,1 0-1,0 0-15,-1 0 16,1 0 0,-1 0-1,1 0 16,0 0 1,17 0-17,-17 0-15,-1-18 16</inkml:trace>
  <inkml:trace contextRef="#ctx0" brushRef="#br1" timeOffset="154755.44">25418 13635 0,'0'0'0,"70"-35"16,-70 17-1,35 18 1,-17 0 0,0 0 15,-1 0-31,1 0 31,0 0-31,-1 53 31,-17-36-15,0 19-16,0-19 16,0 1-16,0 17 15,0 1 1,0-19 0,-35 36-1,0-18 1,-1-17-1,19 17 1,-36-35 0,35 0-1,1 0 1,-1 0 0,0 0 15,1 0 0,-1 0-15,-17-35-1,35 0 1,0 0 0,0-18-1,0 35 1,0-17-1,35-18 1,0 0 0,1 35-1,34-17 1,71 0 0,-123 17-1,17 18 16,-17 0-15,17 0 0,-17 0-1,-1-18 1</inkml:trace>
  <inkml:trace contextRef="#ctx0" brushRef="#br1" timeOffset="155558.33">25894 13441 0,'18'0'31,"17"0"0,0 0 16,-17 0-31,-18 17-1,0 1 1,0 17 0,0-17-1,0 17 1,0-17-1,17-18 126,54-18-110,-36 18-31,18-35 16,-35 35 0,17-18-1,-17 18 1,17 0-1</inkml:trace>
  <inkml:trace contextRef="#ctx0" brushRef="#br1" timeOffset="156201.29">26776 13247 0,'35'0'16,"-17"0"-16,-1 0 15,36 0 1,35 0 0,36 0 15,-106 0 94</inkml:trace>
  <inkml:trace contextRef="#ctx0" brushRef="#br1" timeOffset="157159.42">27358 12912 0,'18'0'46,"17"0"-46,-18 0 16,19 0 0,-19 0 15,1 0 0,-18 35 0,0-17-31,0 87 16,0-16 0,-53 16-1,-35 19 17,70-106-32,18-1 15,18-17 141,35 0-156,-18 0 16,0 0 0,18 0-16,-17 0 15,-1-17 1,18 17 0,-53-18-1,17 18 48,19 0-48,17 0 17,-36-18-32,1 1 0</inkml:trace>
  <inkml:trace contextRef="#ctx0" brushRef="#br1" timeOffset="157613.29">28522 12929 0,'0'0'16,"18"0"-16,-1 0 15,1 0 1,35 0-16,0 0 15,0 0 1,-36 0-16,1 0 16,17 0-1,1-17 1,-19 17 15</inkml:trace>
  <inkml:trace contextRef="#ctx0" brushRef="#br1" timeOffset="158194.88">28734 13176 0,'17'-17'47,"1"17"-31,0 0-1,52 0-15,-52-18 16,-18 0 0,17 18-16,1 0 31,0 0-16,-1 0 79,1-35-94,0 17 16,35-17-1</inkml:trace>
  <inkml:trace contextRef="#ctx0" brushRef="#br1" timeOffset="159128.83">29316 12700 0,'17'0'0,"19"18"32,-36 17-32,0 18 15,17 17 1,-17-34 0,0-1-1,18 0 16,0-17 16,-18 0-31,17-18 0,-17 17-1,36-17 16,-19 0 48,-17-17-48,18-1-16,17 0-15,-35 1 16,0-19 0,0 19 15,0-1-31,0-17 16,0 17-1,18-17 1,-18 0-1,0-1 1,0 1 0,-18-18 15,-17 18-15,17 35-1,1 0 1,-1 0-1,-70 0 17,17 0-17,-70 0 1</inkml:trace>
  <inkml:trace contextRef="#ctx0" brushRef="#br1" timeOffset="162680.18">17762 3845 0,'0'-17'16,"18"17"-16,53-36 16,34-52-1,1-35 16,0 17-31,-53 53 16,141-106 0,-71 18-1,1 18 1,-18 34 0,-36 37-1,1-1 1,-36 35-1,-17-35 1,17 35 0,0-17-1,1 17 1,-19 1 15,1 17-31</inkml:trace>
  <inkml:trace contextRef="#ctx0" brushRef="#br1" timeOffset="163701.78">18732 2699 0,'36'0'62,"-1"35"-46,18-35-16,18 0 16,-54 0-1,18 0 1,-17 0-16,17 0 16,1 18-1,17-18 32,-36 0-47,1 0 31,-1 17-15,1 1 78,-18 0-79,0 17-15,0-17 16,-18 17-16,1 53 16,-36 35 15,35-70-31,1 0 15,17 0 17,0-35-17,-18-1 1,0-17 0</inkml:trace>
  <inkml:trace contextRef="#ctx0" brushRef="#br1" timeOffset="164813.09">18186 2769 0,'0'18'32,"17"17"-17,1 1-15,17-1 16,1 35-16,-36-17 16,35-17-1,0 16-15,0 19 16,-35-53-16,0 35 31,0-18-15,18-18-1,-18-34 63,0-1-78,-18 1 16,18-1 0,0 0-1,0-17-15,0 0 16,0-1 0,0-34-1,0 52-15,0-17 47,0 0-47,0 17 16,0-17-1,0 17 1,18-17 15,0 35 0,-1 0 63,1 0-78,0 0-16</inkml:trace>
  <inkml:trace contextRef="#ctx0" brushRef="#br1" timeOffset="166678.98">23142 14764 0,'0'35'31,"0"18"-31,0 0 0,53 88 31,-35-70-15,-18-54-16,17 36 15,-17-35 1,0-1 15,-53-52 47,53-124-62,0 142-16,0-19 16,0-34-1,0-1 1,0 1-1,0 52 1,0 0 15,0 1 16,0-1-31,18 18-16,0-17 15,17-1 1,0 18 0,1 0-1,-19 0 17,1 0-32</inkml:trace>
  <inkml:trace contextRef="#ctx0" brushRef="#br1" timeOffset="167417.54">23477 14429 0,'18'0'47,"0"35"-31,-18-17-1,0 52 1,0-35-1,0 1 17,0-1-32,-18-35 15,18 18 17,0-1-17,0 1 1,0-1 62,35 1-62,1-18-16,-19 0 15,18 35-15,18-35 16</inkml:trace>
  <inkml:trace contextRef="#ctx0" brushRef="#br1" timeOffset="168096.42">23036 15681 0,'18'-53'31,"0"53"-31,52-35 15,-70 17 1,53 18-16,35-17 31,-52-1-31,87 18 16,-17-18 0,-88 18-1,87-17 1,-87 17-1,17 0 1,1 0 0,-19 0-1,54 0 1</inkml:trace>
  <inkml:trace contextRef="#ctx0" brushRef="#br1" timeOffset="169306.89">23424 16157 0,'0'-35'47,"0"0"-47,0 17 15,0 0-15,36-17 16,-1 35 15,-17 0-31,-1 0 16,19 0-1,-1 0 1,-18 0 15,19 35-15,-19 36 0,1-36-1,-18 0-15,0 1 16,0 17-1,0-18 1,-35 0 0,-53-35 15,70 0-31,-17 0 16,-1 0-1,19 0 1,-19 0 15,36-17 16,0-1-31,0 0-1,0-70 1,0 18-1,0 52 1,0 0-16,0 1 16,0-1-16,18-17 15,0 17 1,35-17 0,0-18-1,-18 18 1,0 17 15,-17 0-31,35-17 16,-36 35 15,1-35-15,35 35-1</inkml:trace>
  <inkml:trace contextRef="#ctx0" brushRef="#br1" timeOffset="170210.06">24024 15716 0,'35'0'109,"-35"18"-93,0 0 0,0-1-1,0 1-15,0-1 16,0 36 0,0-35-1,0 0 16,18-18 157,0 0-172,17-18-16,0 18 15,1 0 1,-19 0 15,1 0 63,-1-18-79,19 1-15,-36-1 16</inkml:trace>
  <inkml:trace contextRef="#ctx0" brushRef="#br1" timeOffset="170782.79">25082 15275 0,'53'0'94,"-53"-17"-78,36 17-16,-19 0 15,19 0 1,17-18 0,-36 18-16</inkml:trace>
  <inkml:trace contextRef="#ctx0" brushRef="#br1" timeOffset="171272.56">25065 15452 0,'17'0'63,"142"0"-32,-106-53-31,18 35 16,-1 18-16,18-35 31,-17 17-15,-53 18-16,17 0 15,-17-17 63,-18-1-62</inkml:trace>
  <inkml:trace contextRef="#ctx0" brushRef="#br1" timeOffset="172017.58">26017 14975 0,'18'0'15,"0"0"1,-1 0 46,19 0-46,-19 18-16,-17 0 16,0 88-1,0-1 1,0-34-1,-17-36 1,34-35 281</inkml:trace>
  <inkml:trace contextRef="#ctx0" brushRef="#br1" timeOffset="173757.82">23901 17127 0,'0'0'16,"88"230"15,-88-142-31,18-53 16,-18 0-1,0-17-15,0 0 110,-36-18-95,-17-18 1,53 0 0,-17-17-16,-1 0 15,18 0 1,0 17 0,0-17-1,0-1 1,0 1-1,0 0 1,0 0 0,0 17-1,0 0 1,18-17 0,17 17-1,-17 18 1,17 0-1,18 0 1,0-17 0,0 17 15,-36-18-15,54 18-1,-54-18 1</inkml:trace>
  <inkml:trace contextRef="#ctx0" brushRef="#br1" timeOffset="174209.41">24536 17251 0,'53'0'15,"-36"0"1,19 0-16,105 0 15,-88 0-15,17 0 16,1 0 0,-54 0 15</inkml:trace>
  <inkml:trace contextRef="#ctx0" brushRef="#br1" timeOffset="174777.93">24677 17498 0,'35'0'31,"-17"-18"-15,35 18-16,-36 0 31,54 0-31,52-35 16,-17 35 0,-35 0-1,-54-18 1</inkml:trace>
  <inkml:trace contextRef="#ctx0" brushRef="#br1" timeOffset="175612.33">25947 16810 0,'0'18'32,"0"52"-17,0-17-15,0 70 16,0-70 0,17 18-16,-17-36 15,0 18 16,18 0-31,-18-35 0,35 123 16,-35-124 15,0 1-15,0 0 0,0-1-1,0 1 32,0 0-31,-35-18-1,0 0 1,0 0 0,-1 0-1,19 0 1,-19-36-16,19 19 15,-1-72 1</inkml:trace>
  <inkml:trace contextRef="#ctx0" brushRef="#br1" timeOffset="176125.32">25947 16828 0,'17'-18'16,"19"18"-1,-1-35 1,18-1 0,17-17-1,-52 36 1,17 17 15,-17-18 0,0 0-15,-1 18-16,-17-17 16</inkml:trace>
  <inkml:trace contextRef="#ctx0" brushRef="#br1" timeOffset="177270.02">26211 17004 0,'0'-35'31,"36"35"-15,-1 0 0,-17 0 30,34 0-30,-34 53 15,0-36-15,-18 1 0,0-1-16,0 19 15,0-1 1,0-17-1,0 17 17,0-17-17,-18-1 17,18 1 155,18-18-156,-1 0-31,1 0 16,17 0 0,-17 0-1,0 0 1,-1 0-1,1 0 1,0 0 0</inkml:trace>
  <inkml:trace contextRef="#ctx0" brushRef="#br1" timeOffset="178698.15">27093 16916 0,'18'0'31,"0"-18"-15,-1 18 78,1 0-63,0 0-16,-1 0 1,1 18 0,-1-1-1,-17 19 1,0-19 15,0 1-15,0 0-1,0-1 1,0 1 0,0-1-1,0 19 1,-35-19 15,18-17-15,-1 0 15,0 0-31,1 0 31,-19 0-31,-17 0 32,18 0-17,17-17 1,18-1-1,0 0 1,0-17 0,0 18-1,0-36 1,0-18 0,0 53-1,0-17 1,0 0 15,0 0-31,71-36 31,-18 36-15,18-1 0,-19 19-1,-52-1-15,36 18 16,-1-35-1,-17 35 1,-1-35 0,19 17-1,-1-53 1,-18 71 0,1-17-1,-18-1 32,18 18-47,-1-17 31</inkml:trace>
  <inkml:trace contextRef="#ctx0" brushRef="#br1" timeOffset="179393.46">28063 16969 0,'0'35'31,"-17"0"-31,-1 18 16,-17 71-1,17-36-15,-35 70 16,0-52 0,18-17-1,0-72 1,0 1 0,35-1 46,-18-17-46,0 0-1,18-35-15,0-18 16</inkml:trace>
  <inkml:trace contextRef="#ctx0" brushRef="#br1" timeOffset="179918.3">28169 16828 0,'18'17'0,"-18"71"31,0-52-31,0-19 16,0 36-1,0 88 1,0 0 0,-18-35-1,1-35 1,17-36-16,-53 18 16,35-35-1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t" anchorCtr="0" compatLnSpc="1">
            <a:prstTxWarp prst="textNoShape">
              <a:avLst/>
            </a:prstTxWarp>
          </a:bodyPr>
          <a:lstStyle>
            <a:lvl1pPr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88343" y="0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t" anchorCtr="0" compatLnSpc="1">
            <a:prstTxWarp prst="textNoShape">
              <a:avLst/>
            </a:prstTxWarp>
          </a:bodyPr>
          <a:lstStyle>
            <a:lvl1pPr algn="r"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89225" y="506413"/>
            <a:ext cx="4487863" cy="2524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062" y="3199711"/>
            <a:ext cx="7892195" cy="30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398307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b" anchorCtr="0" compatLnSpc="1">
            <a:prstTxWarp prst="textNoShape">
              <a:avLst/>
            </a:prstTxWarp>
          </a:bodyPr>
          <a:lstStyle>
            <a:lvl1pPr defTabSz="925023" eaLnBrk="1" hangingPunct="1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88343" y="6398307"/>
            <a:ext cx="4275830" cy="33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0" tIns="46240" rIns="92480" bIns="46240" numCol="1" anchor="b" anchorCtr="0" compatLnSpc="1">
            <a:prstTxWarp prst="textNoShape">
              <a:avLst/>
            </a:prstTxWarp>
          </a:bodyPr>
          <a:lstStyle>
            <a:lvl1pPr algn="r" defTabSz="925023" eaLnBrk="1" hangingPunct="1">
              <a:defRPr sz="1100"/>
            </a:lvl1pPr>
          </a:lstStyle>
          <a:p>
            <a:pPr>
              <a:defRPr/>
            </a:pPr>
            <a:fld id="{C088CC75-E96A-4038-84CC-E95DF30784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67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6E30D1-DE0E-4B96-BE8A-0A6751CFC75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96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03AC2-54A7-4814-9CE1-C18EF990930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9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03AC2-54A7-4814-9CE1-C18EF990930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6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4682C4-6844-4262-9115-EB8A78CAC82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654" y="3199711"/>
            <a:ext cx="7237009" cy="3030425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3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F85441-32F0-4118-AF2D-BB6775E55C9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654" y="3199711"/>
            <a:ext cx="7237009" cy="3030425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95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8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331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32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30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888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57B0D4-FEFF-43FD-B28C-BB709077ADA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8113" y="503238"/>
            <a:ext cx="4471987" cy="25146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394" y="3185233"/>
            <a:ext cx="7262702" cy="307274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46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27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39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9700" y="503238"/>
            <a:ext cx="4470400" cy="2514600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1253" y="3185456"/>
            <a:ext cx="7262702" cy="3072022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231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sz="1200" b="1">
                <a:solidFill>
                  <a:srgbClr val="000000"/>
                </a:solidFill>
                <a:latin typeface="Arial" pitchFamily="34" charset="0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939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100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64856-65EB-4BD6-A900-FCF31BBFA73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08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9339DC-571A-4E39-BC34-691E4C3C819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56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FF6D1F-9DD8-4BEE-A203-51C583EB7C9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23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95369-6C52-4E07-9B80-0D0289295BF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23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443332-4897-4EAB-8F26-60E57053DC6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9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083167-4383-4310-BF5B-2CD12449002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93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9BCCCC-9D11-44FE-B2C4-0D49E7EC55E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9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B8E37-7C59-4C51-B72A-493F76F18F7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96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36C558-F578-4149-B0B7-306B66A9D99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14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86128-BC39-4AEC-9659-E316DEAD75E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28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86128-BC39-4AEC-9659-E316DEAD75E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21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45488A-3EFF-400C-8427-8AE04859B31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Specifically,</a:t>
            </a:r>
            <a:r>
              <a:rPr lang="en-US" baseline="0" dirty="0"/>
              <a:t> E has to have a unique minimum at (0,0)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82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04C3C9-53F0-44EF-9EDB-F5327F70BA7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17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57C5F1-2E86-46B2-A962-7D0A810239A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06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67BFD-9DF7-4354-94AC-954D8D18677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907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92FDA-CBFA-427A-9C00-083111ABB72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88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0813" y="506413"/>
            <a:ext cx="4487862" cy="2524125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509" y="3199488"/>
            <a:ext cx="7235297" cy="3031094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74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32992-AC2A-49A4-932C-4343DA93EAE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113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D41675-5D24-41B5-8066-CAFF7158EC9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00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EC9A90-482E-4287-96BA-EF8FBDD08A9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0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5F4009-2D6F-4FC9-9146-E1D9B37D025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353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0DD9B-995A-43D8-B577-D19504D9C5DD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034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0CF13-224B-4301-8707-758A74F2FEA2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287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0CF13-224B-4301-8707-758A74F2FEA2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39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CE49AD-CBA7-451E-A0FB-046C3F8B36D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095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017827-A65F-4974-9517-192DBA03D0A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333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0CF13-224B-4301-8707-758A74F2FEA2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71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6413"/>
            <a:ext cx="4487863" cy="2524125"/>
          </a:xfrm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b="1">
                <a:solidFill>
                  <a:srgbClr val="000000"/>
                </a:solidFill>
                <a:latin typeface="Arial" pitchFamily="34" charset="0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b="1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772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0D9164-AFA8-437F-8197-2DEE4225045D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09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4634C2-BDE7-430E-97AE-5D372B93FC0D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54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E7AE44-973C-4BA8-A5F4-3C8558A66CD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570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9ABAE7-56ED-4255-9120-9709941717B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876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342FD7-B686-4494-9F56-192B0E9BC4A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971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FD131D-0458-46D3-8891-8ED3D1A2D20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367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FD131D-0458-46D3-8891-8ED3D1A2D20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984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8C8883-7D78-49B7-A580-81B4C8DF3692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23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9339DC-571A-4E39-BC34-691E4C3C8192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282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3B666A-61BC-4F7B-982A-78CDA277F1B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69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B6B19-4D4F-4E17-93AB-B29761E579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8113" y="503238"/>
            <a:ext cx="4471987" cy="25146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394" y="3185233"/>
            <a:ext cx="7262702" cy="3072747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265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9339DC-571A-4E39-BC34-691E4C3C8192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996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DCD1D-5907-4682-8D0C-FF1DFDD74C0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915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C4111-4B8E-4DCE-881B-D7BFD704811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2225" cy="3584575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545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649E4-C219-4EA4-9EF1-215A8F70E61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An edge filtered</a:t>
            </a:r>
            <a:r>
              <a:rPr lang="en-US" baseline="0" dirty="0"/>
              <a:t> with the </a:t>
            </a:r>
            <a:r>
              <a:rPr lang="en-US" baseline="0" dirty="0" err="1"/>
              <a:t>Laplacian</a:t>
            </a:r>
            <a:r>
              <a:rPr lang="en-US" baseline="0" dirty="0"/>
              <a:t> of Gaussian is the difference between the blurry edge and the original edge.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749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B4057C-A32D-4556-A78A-4DAE11863F9F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071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02FFAE-831E-44F1-A90D-20F3FF7C2A8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820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56E141-BC8E-4290-93F6-7B1910B7B960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The area under the first derivative of Gaussian from –infinity to 0 is equal to the value of the Gaussian at zero</a:t>
            </a:r>
          </a:p>
        </p:txBody>
      </p:sp>
    </p:spTree>
    <p:extLst>
      <p:ext uri="{BB962C8B-B14F-4D97-AF65-F5344CB8AC3E}">
        <p14:creationId xmlns:p14="http://schemas.microsoft.com/office/powerpoint/2010/main" val="12240253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4B87F8-11DB-4868-B07E-5C5816ED0960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015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392448-6403-4071-AAE7-491CBC73423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424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030BA3-2780-4F9D-B4D8-74773CC4D441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77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10FE9A-465F-4FD5-BC83-EC94320180D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8113" y="503238"/>
            <a:ext cx="4471987" cy="25146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394" y="3185233"/>
            <a:ext cx="7262702" cy="3072747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How to fix?</a:t>
            </a:r>
          </a:p>
        </p:txBody>
      </p:sp>
    </p:spTree>
    <p:extLst>
      <p:ext uri="{BB962C8B-B14F-4D97-AF65-F5344CB8AC3E}">
        <p14:creationId xmlns:p14="http://schemas.microsoft.com/office/powerpoint/2010/main" val="3473495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58C0A-1049-44B4-82C4-AAB29F6ADC3D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785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44DC87-114E-40EC-8912-056E0E39B0B4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177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F328C5-83BC-4263-B80F-985ED4B7E6F1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052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EFC11-4B9B-48CA-AEBE-0F1C0C232B19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94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997B65-D076-441D-8C47-794EDC6212C7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997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71DB8B-7C23-48FA-98B8-2D7BFC9853C7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547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EFC11-4B9B-48CA-AEBE-0F1C0C232B19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636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41168E-9206-488A-BE7E-006F3F2737DE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405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06CDC-41DA-40F4-BCF7-293E9FB63083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83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ED005D-BF42-4A1E-A299-C10B49C71AD6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31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31D75F-0E3E-4E5E-8582-32BD10D2596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8113" y="503238"/>
            <a:ext cx="4471987" cy="25146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394" y="3185233"/>
            <a:ext cx="7262702" cy="307274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88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9E1CB1-140F-4079-92BB-E2422AD87009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611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E3FFC8-7606-45D1-ABE0-987028CC43A9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647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1B51C6-53ED-4094-ACA9-CEED9C39151D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332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8A2ED4-D129-4C04-9751-D3039B52B2B3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29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88C60-43A5-4D25-B574-487187B258E8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762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3595E3-4768-469B-85A6-837FB2635AD4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656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D2C9FA-FC19-4E88-8FFB-CB05EFD15053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30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1FCB27-56C4-4ABB-B164-5BD5120C853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8113" y="503238"/>
            <a:ext cx="4471987" cy="25146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394" y="3185233"/>
            <a:ext cx="7262702" cy="307274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1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ED516-33F9-4DD9-AFFA-667B71F1A0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736092-DC51-4361-B538-712D77CC8E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57BD4-B2C1-4DBC-A144-7E882829A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8D1D6-2162-400A-89FD-865EAD3E0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FF23F-C6D1-4433-9D9F-083897F81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374387-295F-439B-A3D0-0866E5125C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AE853-6969-4601-B59E-3B05C94036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E765E-37BD-4944-8A52-DC9B8034C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1AF85-3975-4929-AB73-015B793399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6091F-1D79-4D8F-AA52-BBC1BB2C2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55402-2DDA-4778-9587-9A59E0E54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696B7-9575-44DB-B743-B1C1DF8FC7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222A5A35-F03F-4389-BCAF-00317C26B9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216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ybjhso.xeds.eu/clone/poisson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si.fr/Individu/vezien/PAPIERS_ACS/canny198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likecool.com/Winter_in_Krak_w_photographed_by_Marcin_Ryczek--Pic--Gear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si.fr/Individu/vezien/PAPIERS_ACS/canny1986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47" Type="http://schemas.openxmlformats.org/officeDocument/2006/relationships/image" Target="../media/image110.png"/><Relationship Id="rId50" Type="http://schemas.openxmlformats.org/officeDocument/2006/relationships/image" Target="../media/image113.png"/><Relationship Id="rId55" Type="http://schemas.openxmlformats.org/officeDocument/2006/relationships/image" Target="../media/image118.png"/><Relationship Id="rId63" Type="http://schemas.openxmlformats.org/officeDocument/2006/relationships/image" Target="../media/image126.png"/><Relationship Id="rId7" Type="http://schemas.openxmlformats.org/officeDocument/2006/relationships/image" Target="../media/image70.png"/><Relationship Id="rId2" Type="http://schemas.openxmlformats.org/officeDocument/2006/relationships/hyperlink" Target="http://vision.ucsd.edu/~pdollar/files/papers/DollarICCV13edges.pdf" TargetMode="External"/><Relationship Id="rId16" Type="http://schemas.openxmlformats.org/officeDocument/2006/relationships/image" Target="../media/image79.png"/><Relationship Id="rId29" Type="http://schemas.openxmlformats.org/officeDocument/2006/relationships/image" Target="../media/image92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8.png"/><Relationship Id="rId53" Type="http://schemas.openxmlformats.org/officeDocument/2006/relationships/image" Target="../media/image116.png"/><Relationship Id="rId58" Type="http://schemas.openxmlformats.org/officeDocument/2006/relationships/image" Target="../media/image121.png"/><Relationship Id="rId5" Type="http://schemas.openxmlformats.org/officeDocument/2006/relationships/image" Target="../media/image68.png"/><Relationship Id="rId61" Type="http://schemas.openxmlformats.org/officeDocument/2006/relationships/image" Target="../media/image124.png"/><Relationship Id="rId19" Type="http://schemas.openxmlformats.org/officeDocument/2006/relationships/image" Target="../media/image8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43" Type="http://schemas.openxmlformats.org/officeDocument/2006/relationships/image" Target="../media/image106.png"/><Relationship Id="rId48" Type="http://schemas.openxmlformats.org/officeDocument/2006/relationships/image" Target="../media/image111.png"/><Relationship Id="rId56" Type="http://schemas.openxmlformats.org/officeDocument/2006/relationships/image" Target="../media/image119.png"/><Relationship Id="rId64" Type="http://schemas.openxmlformats.org/officeDocument/2006/relationships/image" Target="../media/image127.png"/><Relationship Id="rId8" Type="http://schemas.openxmlformats.org/officeDocument/2006/relationships/image" Target="../media/image71.png"/><Relationship Id="rId51" Type="http://schemas.openxmlformats.org/officeDocument/2006/relationships/image" Target="../media/image114.png"/><Relationship Id="rId3" Type="http://schemas.openxmlformats.org/officeDocument/2006/relationships/image" Target="../media/image66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9.png"/><Relationship Id="rId59" Type="http://schemas.openxmlformats.org/officeDocument/2006/relationships/image" Target="../media/image122.png"/><Relationship Id="rId20" Type="http://schemas.openxmlformats.org/officeDocument/2006/relationships/image" Target="../media/image83.png"/><Relationship Id="rId41" Type="http://schemas.openxmlformats.org/officeDocument/2006/relationships/image" Target="../media/image104.png"/><Relationship Id="rId54" Type="http://schemas.openxmlformats.org/officeDocument/2006/relationships/image" Target="../media/image117.png"/><Relationship Id="rId6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49" Type="http://schemas.openxmlformats.org/officeDocument/2006/relationships/image" Target="../media/image112.png"/><Relationship Id="rId57" Type="http://schemas.openxmlformats.org/officeDocument/2006/relationships/image" Target="../media/image120.png"/><Relationship Id="rId10" Type="http://schemas.openxmlformats.org/officeDocument/2006/relationships/image" Target="../media/image73.png"/><Relationship Id="rId31" Type="http://schemas.openxmlformats.org/officeDocument/2006/relationships/image" Target="../media/image94.png"/><Relationship Id="rId44" Type="http://schemas.openxmlformats.org/officeDocument/2006/relationships/image" Target="../media/image107.png"/><Relationship Id="rId52" Type="http://schemas.openxmlformats.org/officeDocument/2006/relationships/image" Target="../media/image115.png"/><Relationship Id="rId60" Type="http://schemas.openxmlformats.org/officeDocument/2006/relationships/image" Target="../media/image123.png"/><Relationship Id="rId65" Type="http://schemas.openxmlformats.org/officeDocument/2006/relationships/image" Target="../media/image12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9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1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wmf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48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image" Target="../media/image150.png"/><Relationship Id="rId7" Type="http://schemas.openxmlformats.org/officeDocument/2006/relationships/oleObject" Target="../embeddings/oleObject24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2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5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57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jpeg"/><Relationship Id="rId4" Type="http://schemas.openxmlformats.org/officeDocument/2006/relationships/image" Target="../media/image1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33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wmf"/><Relationship Id="rId4" Type="http://schemas.openxmlformats.org/officeDocument/2006/relationships/oleObject" Target="../embeddings/oleObject41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84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da.kth.se/cvap/abstracts/cvap198.html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eg"/><Relationship Id="rId3" Type="http://schemas.openxmlformats.org/officeDocument/2006/relationships/image" Target="../media/image189.jpeg"/><Relationship Id="rId7" Type="http://schemas.openxmlformats.org/officeDocument/2006/relationships/image" Target="../media/image193.jpeg"/><Relationship Id="rId12" Type="http://schemas.openxmlformats.org/officeDocument/2006/relationships/image" Target="../media/image198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jpeg"/><Relationship Id="rId11" Type="http://schemas.openxmlformats.org/officeDocument/2006/relationships/image" Target="../media/image197.jpeg"/><Relationship Id="rId5" Type="http://schemas.openxmlformats.org/officeDocument/2006/relationships/image" Target="../media/image191.jpeg"/><Relationship Id="rId10" Type="http://schemas.openxmlformats.org/officeDocument/2006/relationships/image" Target="../media/image196.jpeg"/><Relationship Id="rId4" Type="http://schemas.openxmlformats.org/officeDocument/2006/relationships/image" Target="../media/image190.jpeg"/><Relationship Id="rId9" Type="http://schemas.openxmlformats.org/officeDocument/2006/relationships/image" Target="../media/image19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201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ubc.ca/~lowe/papers/ijcv04.pdf" TargetMode="External"/><Relationship Id="rId4" Type="http://schemas.openxmlformats.org/officeDocument/2006/relationships/image" Target="../media/image20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lowe/papers/ijcv04.pdf" TargetMode="External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lowe/papers/ijcv04.pdf" TargetMode="Externa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4346-CC97-45EB-91F8-3E6AE1F3D1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EDGES, CORNERS, AND BLOBS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0349-7C3F-4A5A-893F-3B2F369D8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0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33400"/>
          </a:xfrm>
        </p:spPr>
        <p:txBody>
          <a:bodyPr/>
          <a:lstStyle/>
          <a:p>
            <a:r>
              <a:rPr lang="en-US" dirty="0"/>
              <a:t>Other approximations of derivative filters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84836"/>
              </p:ext>
            </p:extLst>
          </p:nvPr>
        </p:nvGraphicFramePr>
        <p:xfrm>
          <a:off x="3886200" y="1983432"/>
          <a:ext cx="1371600" cy="13716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777884"/>
              </p:ext>
            </p:extLst>
          </p:nvPr>
        </p:nvGraphicFramePr>
        <p:xfrm>
          <a:off x="7239000" y="1983432"/>
          <a:ext cx="1371600" cy="13716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2438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Prewitt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00400" y="2487571"/>
                <a:ext cx="548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=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487571"/>
                <a:ext cx="54899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8889" t="-24590" r="-32222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49781" y="2469979"/>
                <a:ext cx="558038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=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781" y="2469979"/>
                <a:ext cx="558038" cy="398507"/>
              </a:xfrm>
              <a:prstGeom prst="rect">
                <a:avLst/>
              </a:prstGeom>
              <a:blipFill rotWithShape="0">
                <a:blip r:embed="rId3"/>
                <a:stretch>
                  <a:fillRect l="-18478" t="-21212" r="-32609" b="-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17525"/>
              </p:ext>
            </p:extLst>
          </p:nvPr>
        </p:nvGraphicFramePr>
        <p:xfrm>
          <a:off x="3895725" y="3657600"/>
          <a:ext cx="1371600" cy="13716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679885"/>
              </p:ext>
            </p:extLst>
          </p:nvPr>
        </p:nvGraphicFramePr>
        <p:xfrm>
          <a:off x="7248525" y="3657600"/>
          <a:ext cx="1371600" cy="13716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71525" y="411256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Sobel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09925" y="4161739"/>
                <a:ext cx="548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=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25" y="4161739"/>
                <a:ext cx="54899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000" t="-26667" r="-3222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9306" y="4144147"/>
                <a:ext cx="558038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=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306" y="4144147"/>
                <a:ext cx="558038" cy="398507"/>
              </a:xfrm>
              <a:prstGeom prst="rect">
                <a:avLst/>
              </a:prstGeom>
              <a:blipFill rotWithShape="0">
                <a:blip r:embed="rId5"/>
                <a:stretch>
                  <a:fillRect l="-18478" t="-23077" r="-3260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0134600" y="648235"/>
            <a:ext cx="1561528" cy="1599129"/>
            <a:chOff x="496888" y="1199635"/>
            <a:chExt cx="1561528" cy="1599129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609600" y="1384301"/>
              <a:ext cx="105156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09600" y="1384301"/>
              <a:ext cx="0" cy="10540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6888" y="242943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88" y="2429432"/>
                  <a:ext cx="24173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812708" y="1199635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2708" y="1199635"/>
                  <a:ext cx="24570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268" r="-2682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529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Properties of SIFT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2209800" y="990600"/>
            <a:ext cx="7772400" cy="2819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000" dirty="0"/>
              <a:t>Extraordinarily robust detection and description technique</a:t>
            </a:r>
          </a:p>
          <a:p>
            <a:pPr lvl="1" eaLnBrk="1" hangingPunct="1"/>
            <a:r>
              <a:rPr lang="en-US" altLang="en-US" sz="1800" dirty="0"/>
              <a:t>Can handle changes in viewpoint</a:t>
            </a:r>
          </a:p>
          <a:p>
            <a:pPr lvl="2" eaLnBrk="1" hangingPunct="1"/>
            <a:r>
              <a:rPr lang="en-US" altLang="en-US" sz="1600" dirty="0"/>
              <a:t>Up to about 60 degree out-of-plane rotation</a:t>
            </a:r>
          </a:p>
          <a:p>
            <a:pPr lvl="1" eaLnBrk="1" hangingPunct="1"/>
            <a:r>
              <a:rPr lang="en-US" altLang="en-US" sz="1800" dirty="0"/>
              <a:t>Can handle significant changes in illumination</a:t>
            </a:r>
          </a:p>
          <a:p>
            <a:pPr lvl="2" eaLnBrk="1" hangingPunct="1"/>
            <a:r>
              <a:rPr lang="en-US" altLang="en-US" sz="1600" dirty="0"/>
              <a:t>Sometimes even day vs. night</a:t>
            </a:r>
          </a:p>
          <a:p>
            <a:pPr lvl="1" eaLnBrk="1" hangingPunct="1"/>
            <a:r>
              <a:rPr lang="en-US" altLang="en-US" sz="1800" dirty="0"/>
              <a:t>Fast and efficient—can run in real time</a:t>
            </a:r>
          </a:p>
          <a:p>
            <a:pPr lvl="1" eaLnBrk="1" hangingPunct="1"/>
            <a:r>
              <a:rPr lang="en-US" altLang="en-US" sz="1800" dirty="0"/>
              <a:t>Lots of code available</a:t>
            </a:r>
          </a:p>
        </p:txBody>
      </p:sp>
      <p:pic>
        <p:nvPicPr>
          <p:cNvPr id="38916" name="Picture 1" descr="C:\snavely\work\papers\2010\singbing\fig\TreviMatc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81400"/>
            <a:ext cx="437038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2" descr="C:\snavely\work\papers\2010\singbing\fig\TreviMatch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8" y="3581400"/>
            <a:ext cx="43688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9200" y="6550224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N. </a:t>
            </a:r>
            <a:r>
              <a:rPr lang="en-US" sz="1400" dirty="0" err="1">
                <a:solidFill>
                  <a:schemeClr val="bg1"/>
                </a:solidFill>
              </a:rPr>
              <a:t>Snavely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322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adaptation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dirty="0"/>
              <a:t>Affine transformation approximates viewpoint changes for roughly planar objects and roughly orthographic cameras</a:t>
            </a:r>
          </a:p>
        </p:txBody>
      </p:sp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724150"/>
            <a:ext cx="32004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50402" y="2724150"/>
            <a:ext cx="321699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Oval 14"/>
          <p:cNvSpPr/>
          <p:nvPr/>
        </p:nvSpPr>
        <p:spPr bwMode="auto">
          <a:xfrm>
            <a:off x="3096774" y="2971800"/>
            <a:ext cx="1246626" cy="121920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6934200" y="2819400"/>
            <a:ext cx="1246626" cy="121920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 rot="2130338">
            <a:off x="3077179" y="3186766"/>
            <a:ext cx="1246626" cy="762000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 bwMode="auto">
          <a:xfrm rot="4153335">
            <a:off x="6882881" y="3172777"/>
            <a:ext cx="1512089" cy="607770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p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Adaptation</a:t>
            </a:r>
          </a:p>
        </p:txBody>
      </p:sp>
      <p:graphicFrame>
        <p:nvGraphicFramePr>
          <p:cNvPr id="24578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2743200" y="1720850"/>
          <a:ext cx="64008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400" imgH="507960" progId="Equation.3">
                  <p:embed/>
                </p:oleObj>
              </mc:Choice>
              <mc:Fallback>
                <p:oleObj name="Equation" r:id="rId3" imgW="2768400" imgH="507960" progId="Equation.3">
                  <p:embed/>
                  <p:pic>
                    <p:nvPicPr>
                      <p:cNvPr id="24578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720850"/>
                        <a:ext cx="6400800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353051" y="3124200"/>
            <a:ext cx="4968875" cy="2743200"/>
            <a:chOff x="2254" y="2300"/>
            <a:chExt cx="3378" cy="1865"/>
          </a:xfrm>
        </p:grpSpPr>
        <p:sp>
          <p:nvSpPr>
            <p:cNvPr id="24585" name="Text Box 13"/>
            <p:cNvSpPr txBox="1">
              <a:spLocks noChangeArrowheads="1"/>
            </p:cNvSpPr>
            <p:nvPr/>
          </p:nvSpPr>
          <p:spPr bwMode="auto">
            <a:xfrm>
              <a:off x="4624" y="2766"/>
              <a:ext cx="1008" cy="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FF3300"/>
                  </a:solidFill>
                  <a:cs typeface="Times New Roman" pitchFamily="18" charset="0"/>
                </a:rPr>
                <a:t>direction of the slowest change</a:t>
              </a:r>
              <a:endParaRPr lang="ru-RU" sz="16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  <p:sp>
          <p:nvSpPr>
            <p:cNvPr id="24586" name="Text Box 14"/>
            <p:cNvSpPr txBox="1">
              <a:spLocks noChangeArrowheads="1"/>
            </p:cNvSpPr>
            <p:nvPr/>
          </p:nvSpPr>
          <p:spPr bwMode="auto">
            <a:xfrm>
              <a:off x="2656" y="2300"/>
              <a:ext cx="1056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0033CC"/>
                  </a:solidFill>
                  <a:cs typeface="Times New Roman" pitchFamily="18" charset="0"/>
                </a:rPr>
                <a:t>direction of the fastest change</a:t>
              </a:r>
              <a:endParaRPr lang="ru-RU" sz="16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24587" name="Oval 15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8" name="Line 16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Line 17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AutoShape 18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1" name="AutoShape 19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2" name="Rectangle 20"/>
            <p:cNvSpPr>
              <a:spLocks noChangeArrowheads="1"/>
            </p:cNvSpPr>
            <p:nvPr/>
          </p:nvSpPr>
          <p:spPr bwMode="auto">
            <a:xfrm>
              <a:off x="2400" y="3168"/>
              <a:ext cx="1104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4593" name="Rectangle 21"/>
            <p:cNvSpPr>
              <a:spLocks noChangeArrowheads="1"/>
            </p:cNvSpPr>
            <p:nvPr/>
          </p:nvSpPr>
          <p:spPr bwMode="auto">
            <a:xfrm>
              <a:off x="3552" y="3360"/>
              <a:ext cx="1104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sp>
        <p:nvSpPr>
          <p:cNvPr id="24582" name="Text Box 22"/>
          <p:cNvSpPr txBox="1">
            <a:spLocks noChangeArrowheads="1"/>
          </p:cNvSpPr>
          <p:nvPr/>
        </p:nvSpPr>
        <p:spPr bwMode="auto">
          <a:xfrm>
            <a:off x="2209800" y="914401"/>
            <a:ext cx="77724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Consider the second moment matrix of the window containing the blob:</a:t>
            </a:r>
            <a:endParaRPr lang="en-US" sz="2400" i="1" dirty="0"/>
          </a:p>
          <a:p>
            <a:pPr eaLnBrk="1" hangingPunct="1">
              <a:spcBef>
                <a:spcPct val="50000"/>
              </a:spcBef>
            </a:pPr>
            <a:endParaRPr lang="en-US" dirty="0"/>
          </a:p>
        </p:txBody>
      </p:sp>
      <p:graphicFrame>
        <p:nvGraphicFramePr>
          <p:cNvPr id="21507" name="Object 23"/>
          <p:cNvGraphicFramePr>
            <a:graphicFrameLocks noChangeAspect="1"/>
          </p:cNvGraphicFramePr>
          <p:nvPr/>
        </p:nvGraphicFramePr>
        <p:xfrm>
          <a:off x="2438400" y="4264025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58640" imgH="457200" progId="Equation.3">
                  <p:embed/>
                </p:oleObj>
              </mc:Choice>
              <mc:Fallback>
                <p:oleObj name="Equation" r:id="rId5" imgW="1358640" imgH="457200" progId="Equation.3">
                  <p:embed/>
                  <p:pic>
                    <p:nvPicPr>
                      <p:cNvPr id="2150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264025"/>
                        <a:ext cx="2743200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24"/>
          <p:cNvSpPr txBox="1">
            <a:spLocks noChangeArrowheads="1"/>
          </p:cNvSpPr>
          <p:nvPr/>
        </p:nvSpPr>
        <p:spPr bwMode="auto">
          <a:xfrm>
            <a:off x="2362201" y="3657601"/>
            <a:ext cx="1127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Recall:</a:t>
            </a: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2209800" y="5989638"/>
            <a:ext cx="77724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This ellipse visualizes the “characteristic shape” of the window</a:t>
            </a:r>
          </a:p>
        </p:txBody>
      </p:sp>
    </p:spTree>
    <p:extLst>
      <p:ext uri="{BB962C8B-B14F-4D97-AF65-F5344CB8AC3E}">
        <p14:creationId xmlns:p14="http://schemas.microsoft.com/office/powerpoint/2010/main" val="28004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/>
      <p:bldP spid="1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 descr="butterfly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3738" y="1524000"/>
            <a:ext cx="5757862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Adaptation Example</a:t>
            </a:r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3983039" y="5830888"/>
            <a:ext cx="4306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Scale-invariant regions (blobs)</a:t>
            </a:r>
          </a:p>
        </p:txBody>
      </p:sp>
    </p:spTree>
    <p:extLst>
      <p:ext uri="{BB962C8B-B14F-4D97-AF65-F5344CB8AC3E}">
        <p14:creationId xmlns:p14="http://schemas.microsoft.com/office/powerpoint/2010/main" val="41349424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Adaptation Example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4" name="Picture 4" descr="butterfly_ellips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3738" y="1524000"/>
            <a:ext cx="5757862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4648201" y="5830888"/>
            <a:ext cx="2982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Affine-adapted blobs</a:t>
            </a:r>
          </a:p>
        </p:txBody>
      </p:sp>
    </p:spTree>
    <p:extLst>
      <p:ext uri="{BB962C8B-B14F-4D97-AF65-F5344CB8AC3E}">
        <p14:creationId xmlns:p14="http://schemas.microsoft.com/office/powerpoint/2010/main" val="201369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9"/>
          <p:cNvSpPr>
            <a:spLocks noChangeArrowheads="1"/>
          </p:cNvSpPr>
          <p:nvPr/>
        </p:nvSpPr>
        <p:spPr bwMode="auto">
          <a:xfrm>
            <a:off x="2209800" y="34290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/>
              <a:t>The gradient points in the direction of most rapid increase in intensity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grpSp>
        <p:nvGrpSpPr>
          <p:cNvPr id="9219" name="Group 2"/>
          <p:cNvGrpSpPr>
            <a:grpSpLocks/>
          </p:cNvGrpSpPr>
          <p:nvPr/>
        </p:nvGrpSpPr>
        <p:grpSpPr bwMode="auto">
          <a:xfrm>
            <a:off x="7620000" y="2057400"/>
            <a:ext cx="2590800" cy="990600"/>
            <a:chOff x="3840" y="1776"/>
            <a:chExt cx="1632" cy="624"/>
          </a:xfrm>
        </p:grpSpPr>
        <p:grpSp>
          <p:nvGrpSpPr>
            <p:cNvPr id="9243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9245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974853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248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9246" name="Picture 7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244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922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2209800" y="1219200"/>
            <a:ext cx="8077200" cy="1295400"/>
          </a:xfrm>
        </p:spPr>
        <p:txBody>
          <a:bodyPr/>
          <a:lstStyle/>
          <a:p>
            <a:r>
              <a:rPr lang="en-US" sz="2400" dirty="0"/>
              <a:t>The gradient of an image: </a:t>
            </a:r>
          </a:p>
          <a:p>
            <a:endParaRPr lang="en-US" sz="2400" dirty="0"/>
          </a:p>
          <a:p>
            <a:endParaRPr lang="en-US" dirty="0"/>
          </a:p>
          <a:p>
            <a:r>
              <a:rPr lang="en-US" sz="2400" dirty="0"/>
              <a:t> </a:t>
            </a:r>
          </a:p>
        </p:txBody>
      </p:sp>
      <p:pic>
        <p:nvPicPr>
          <p:cNvPr id="9222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96001" y="114300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2590800" y="2057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24" name="Line 13"/>
          <p:cNvSpPr>
            <a:spLocks noChangeShapeType="1"/>
          </p:cNvSpPr>
          <p:nvPr/>
        </p:nvSpPr>
        <p:spPr bwMode="auto">
          <a:xfrm>
            <a:off x="2743200" y="2590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25" name="Oval 14"/>
          <p:cNvSpPr>
            <a:spLocks noChangeArrowheads="1"/>
          </p:cNvSpPr>
          <p:nvPr/>
        </p:nvSpPr>
        <p:spPr bwMode="auto">
          <a:xfrm>
            <a:off x="2686050" y="2552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226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35587" y="284956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9" name="Picture 1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88494" y="2068514"/>
            <a:ext cx="141763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6" name="Rectangle 18"/>
          <p:cNvSpPr>
            <a:spLocks noChangeArrowheads="1"/>
          </p:cNvSpPr>
          <p:nvPr/>
        </p:nvSpPr>
        <p:spPr bwMode="auto">
          <a:xfrm rot="5400000">
            <a:off x="5711825" y="1671638"/>
            <a:ext cx="304800" cy="1074738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41" name="Line 19"/>
          <p:cNvSpPr>
            <a:spLocks noChangeShapeType="1"/>
          </p:cNvSpPr>
          <p:nvPr/>
        </p:nvSpPr>
        <p:spPr bwMode="auto">
          <a:xfrm rot="5400000">
            <a:off x="5600700" y="24765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42" name="Oval 20"/>
          <p:cNvSpPr>
            <a:spLocks noChangeArrowheads="1"/>
          </p:cNvSpPr>
          <p:nvPr/>
        </p:nvSpPr>
        <p:spPr bwMode="auto">
          <a:xfrm>
            <a:off x="5829301" y="2171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8" name="Group 21"/>
          <p:cNvGrpSpPr>
            <a:grpSpLocks/>
          </p:cNvGrpSpPr>
          <p:nvPr/>
        </p:nvGrpSpPr>
        <p:grpSpPr bwMode="auto">
          <a:xfrm>
            <a:off x="8105776" y="2068514"/>
            <a:ext cx="485775" cy="509587"/>
            <a:chOff x="4152" y="1776"/>
            <a:chExt cx="306" cy="321"/>
          </a:xfrm>
        </p:grpSpPr>
        <p:sp>
          <p:nvSpPr>
            <p:cNvPr id="9235" name="Line 22"/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6" name="Line 23"/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7" name="Freeform 24"/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238" name="Picture 25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9" name="Rectangle 26"/>
          <p:cNvSpPr>
            <a:spLocks noChangeArrowheads="1"/>
          </p:cNvSpPr>
          <p:nvPr/>
        </p:nvSpPr>
        <p:spPr bwMode="auto">
          <a:xfrm>
            <a:off x="2209800" y="47244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/>
              <a:t>The gradient direction is given by</a:t>
            </a:r>
          </a:p>
        </p:txBody>
      </p:sp>
      <p:pic>
        <p:nvPicPr>
          <p:cNvPr id="9230" name="Picture 2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86601" y="4735514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2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30600" y="6037264"/>
            <a:ext cx="3708400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Text Box 31"/>
          <p:cNvSpPr txBox="1">
            <a:spLocks noChangeArrowheads="1"/>
          </p:cNvSpPr>
          <p:nvPr/>
        </p:nvSpPr>
        <p:spPr bwMode="auto">
          <a:xfrm>
            <a:off x="8839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Source: Steve Seitz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2209800" y="5427663"/>
            <a:ext cx="8077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dirty="0"/>
              <a:t>The edge strength is given by the gradient magnitude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2514600" y="4202114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1800"/>
              <a:t>How does this direction relate to the direction of the edge?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74860" grpId="0" animBg="1"/>
      <p:bldP spid="9224" grpId="0" animBg="1"/>
      <p:bldP spid="9225" grpId="0" animBg="1"/>
      <p:bldP spid="974866" grpId="0" animBg="1"/>
      <p:bldP spid="9241" grpId="0" animBg="1"/>
      <p:bldP spid="9242" grpId="0" animBg="1"/>
      <p:bldP spid="9229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Application: Gradient-Domain Image Editing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400" dirty="0"/>
              <a:t>Goal: solve for pixel values in the target region to match gradients of the source region while keeping background pixels the same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12" y="2288528"/>
            <a:ext cx="8098289" cy="395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3497" y="6324600"/>
            <a:ext cx="9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P. Perez, M. </a:t>
            </a:r>
            <a:r>
              <a:rPr lang="en-US" sz="1800" dirty="0" err="1"/>
              <a:t>Gangnet</a:t>
            </a:r>
            <a:r>
              <a:rPr lang="en-US" sz="1800" dirty="0"/>
              <a:t>, A. Blake, </a:t>
            </a:r>
            <a:r>
              <a:rPr lang="en-US" sz="1800" dirty="0">
                <a:hlinkClick r:id="rId3"/>
              </a:rPr>
              <a:t>Poisson Image Editing</a:t>
            </a:r>
            <a:r>
              <a:rPr lang="en-US" sz="1800" dirty="0"/>
              <a:t>, SIGGRAPH 2003</a:t>
            </a:r>
          </a:p>
        </p:txBody>
      </p:sp>
    </p:spTree>
    <p:extLst>
      <p:ext uri="{BB962C8B-B14F-4D97-AF65-F5344CB8AC3E}">
        <p14:creationId xmlns:p14="http://schemas.microsoft.com/office/powerpoint/2010/main" val="273358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Effects of Noise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7772400" cy="914400"/>
          </a:xfrm>
        </p:spPr>
        <p:txBody>
          <a:bodyPr/>
          <a:lstStyle/>
          <a:p>
            <a:r>
              <a:rPr lang="en-US" dirty="0"/>
              <a:t>Consider a single row or column of the image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3363914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914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8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25726" y="25209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09800" y="4038600"/>
            <a:ext cx="7772400" cy="2743200"/>
            <a:chOff x="432" y="2544"/>
            <a:chExt cx="4896" cy="1728"/>
          </a:xfrm>
        </p:grpSpPr>
        <p:graphicFrame>
          <p:nvGraphicFramePr>
            <p:cNvPr id="3075" name="Object 7"/>
            <p:cNvGraphicFramePr>
              <a:graphicFrameLocks noChangeAspect="1"/>
            </p:cNvGraphicFramePr>
            <p:nvPr/>
          </p:nvGraphicFramePr>
          <p:xfrm>
            <a:off x="1099" y="2544"/>
            <a:ext cx="3173" cy="1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8" imgW="5915851" imgH="2029108" progId="">
                    <p:embed/>
                  </p:oleObj>
                </mc:Choice>
                <mc:Fallback>
                  <p:oleObj name="Photo Editor Photo" r:id="rId8" imgW="5915851" imgH="2029108" progId="">
                    <p:embed/>
                    <p:pic>
                      <p:nvPicPr>
                        <p:cNvPr id="307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9" y="2544"/>
                          <a:ext cx="3173" cy="1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081" name="Picture 8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80" y="2888"/>
              <a:ext cx="62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2" name="Rectangle 9"/>
            <p:cNvSpPr>
              <a:spLocks noChangeArrowheads="1"/>
            </p:cNvSpPr>
            <p:nvPr/>
          </p:nvSpPr>
          <p:spPr bwMode="auto">
            <a:xfrm>
              <a:off x="432" y="3840"/>
              <a:ext cx="489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800"/>
                <a:t>Where is the edge?</a:t>
              </a:r>
              <a:endParaRPr lang="en-US" sz="2800" i="1"/>
            </a:p>
          </p:txBody>
        </p:sp>
      </p:grpSp>
      <p:sp>
        <p:nvSpPr>
          <p:cNvPr id="3080" name="Text Box 10"/>
          <p:cNvSpPr txBox="1">
            <a:spLocks noChangeArrowheads="1"/>
          </p:cNvSpPr>
          <p:nvPr/>
        </p:nvSpPr>
        <p:spPr bwMode="auto">
          <a:xfrm>
            <a:off x="8966201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Solution: Smooth First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828800" y="5915026"/>
            <a:ext cx="7772400" cy="771525"/>
            <a:chOff x="192" y="3726"/>
            <a:chExt cx="4896" cy="486"/>
          </a:xfrm>
        </p:grpSpPr>
        <p:sp>
          <p:nvSpPr>
            <p:cNvPr id="4113" name="Rectangle 2"/>
            <p:cNvSpPr>
              <a:spLocks noChangeArrowheads="1"/>
            </p:cNvSpPr>
            <p:nvPr/>
          </p:nvSpPr>
          <p:spPr bwMode="auto">
            <a:xfrm>
              <a:off x="192" y="3798"/>
              <a:ext cx="48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 dirty="0"/>
                <a:t>To find edges, look for peaks in</a:t>
              </a:r>
              <a:endParaRPr lang="en-US" sz="2800" i="1" dirty="0"/>
            </a:p>
          </p:txBody>
        </p:sp>
        <p:graphicFrame>
          <p:nvGraphicFramePr>
            <p:cNvPr id="4099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0189454"/>
                </p:ext>
              </p:extLst>
            </p:nvPr>
          </p:nvGraphicFramePr>
          <p:xfrm>
            <a:off x="3552" y="3726"/>
            <a:ext cx="816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660240" imgH="393480" progId="Equation.3">
                    <p:embed/>
                  </p:oleObj>
                </mc:Choice>
                <mc:Fallback>
                  <p:oleObj name="Equation" r:id="rId3" imgW="660240" imgH="393480" progId="Equation.3">
                    <p:embed/>
                    <p:pic>
                      <p:nvPicPr>
                        <p:cNvPr id="4099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3726"/>
                          <a:ext cx="816" cy="4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102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49638" y="9906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Text Box 17"/>
          <p:cNvSpPr txBox="1">
            <a:spLocks noChangeArrowheads="1"/>
          </p:cNvSpPr>
          <p:nvPr/>
        </p:nvSpPr>
        <p:spPr bwMode="auto">
          <a:xfrm>
            <a:off x="3162300" y="1517650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f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3162300" y="2392364"/>
            <a:ext cx="5600700" cy="1120775"/>
            <a:chOff x="1032" y="1507"/>
            <a:chExt cx="3528" cy="706"/>
          </a:xfrm>
        </p:grpSpPr>
        <p:pic>
          <p:nvPicPr>
            <p:cNvPr id="4111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2" name="Text Box 18"/>
            <p:cNvSpPr txBox="1">
              <a:spLocks noChangeArrowheads="1"/>
            </p:cNvSpPr>
            <p:nvPr/>
          </p:nvSpPr>
          <p:spPr bwMode="auto">
            <a:xfrm>
              <a:off x="1032" y="1684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g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2816226" y="3530600"/>
            <a:ext cx="5946775" cy="1104900"/>
            <a:chOff x="814" y="2224"/>
            <a:chExt cx="3746" cy="696"/>
          </a:xfrm>
        </p:grpSpPr>
        <p:pic>
          <p:nvPicPr>
            <p:cNvPr id="4109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0" name="Text Box 19"/>
            <p:cNvSpPr txBox="1">
              <a:spLocks noChangeArrowheads="1"/>
            </p:cNvSpPr>
            <p:nvPr/>
          </p:nvSpPr>
          <p:spPr bwMode="auto">
            <a:xfrm>
              <a:off x="814" y="2346"/>
              <a:ext cx="45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f * g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2438400" y="4635500"/>
            <a:ext cx="6324600" cy="1155700"/>
            <a:chOff x="576" y="2920"/>
            <a:chExt cx="3984" cy="728"/>
          </a:xfrm>
        </p:grpSpPr>
        <p:pic>
          <p:nvPicPr>
            <p:cNvPr id="4108" name="Picture 1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13" y="2920"/>
              <a:ext cx="3347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4098" name="Object 23"/>
            <p:cNvGraphicFramePr>
              <a:graphicFrameLocks noChangeAspect="1"/>
            </p:cNvGraphicFramePr>
            <p:nvPr/>
          </p:nvGraphicFramePr>
          <p:xfrm>
            <a:off x="576" y="3008"/>
            <a:ext cx="636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660240" imgH="393480" progId="Equation.3">
                    <p:embed/>
                  </p:oleObj>
                </mc:Choice>
                <mc:Fallback>
                  <p:oleObj name="Equation" r:id="rId9" imgW="660240" imgH="393480" progId="Equation.3">
                    <p:embed/>
                    <p:pic>
                      <p:nvPicPr>
                        <p:cNvPr id="4098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008"/>
                          <a:ext cx="636" cy="4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07" name="Text Box 26"/>
          <p:cNvSpPr txBox="1">
            <a:spLocks noChangeArrowheads="1"/>
          </p:cNvSpPr>
          <p:nvPr/>
        </p:nvSpPr>
        <p:spPr bwMode="auto">
          <a:xfrm>
            <a:off x="9134476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Differentiation is convolution, and convolution is associative:</a:t>
            </a:r>
            <a:br>
              <a:rPr lang="en-US"/>
            </a:br>
            <a:endParaRPr lang="en-US"/>
          </a:p>
          <a:p>
            <a:pPr>
              <a:buFontTx/>
              <a:buChar char="•"/>
            </a:pPr>
            <a:r>
              <a:rPr lang="en-US"/>
              <a:t>This saves us one operation:</a:t>
            </a:r>
            <a:endParaRPr lang="en-US" i="1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4357"/>
              </p:ext>
            </p:extLst>
          </p:nvPr>
        </p:nvGraphicFramePr>
        <p:xfrm>
          <a:off x="6057900" y="1670598"/>
          <a:ext cx="26670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20480" imgH="393480" progId="Equation.3">
                  <p:embed/>
                </p:oleObj>
              </mc:Choice>
              <mc:Fallback>
                <p:oleObj name="Equation" r:id="rId3" imgW="1320480" imgH="393480" progId="Equation.3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1670598"/>
                        <a:ext cx="2667000" cy="944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Derivative Theorem of Convolution</a:t>
            </a:r>
          </a:p>
        </p:txBody>
      </p:sp>
      <p:grpSp>
        <p:nvGrpSpPr>
          <p:cNvPr id="5128" name="Group 7"/>
          <p:cNvGrpSpPr>
            <a:grpSpLocks/>
          </p:cNvGrpSpPr>
          <p:nvPr/>
        </p:nvGrpSpPr>
        <p:grpSpPr bwMode="auto">
          <a:xfrm>
            <a:off x="2819400" y="2895600"/>
            <a:ext cx="6096000" cy="3810000"/>
            <a:chOff x="720" y="1317"/>
            <a:chExt cx="4474" cy="2907"/>
          </a:xfrm>
        </p:grpSpPr>
        <p:graphicFrame>
          <p:nvGraphicFramePr>
            <p:cNvPr id="5123" name="Object 8"/>
            <p:cNvGraphicFramePr>
              <a:graphicFrameLocks noChangeAspect="1"/>
            </p:cNvGraphicFramePr>
            <p:nvPr/>
          </p:nvGraphicFramePr>
          <p:xfrm>
            <a:off x="1595" y="1317"/>
            <a:ext cx="3599" cy="2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6001588" imgH="4847619" progId="">
                    <p:embed/>
                  </p:oleObj>
                </mc:Choice>
                <mc:Fallback>
                  <p:oleObj name="Photo Editor Photo" r:id="rId5" imgW="6001588" imgH="4847619" progId="">
                    <p:embed/>
                    <p:pic>
                      <p:nvPicPr>
                        <p:cNvPr id="512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5" y="1317"/>
                          <a:ext cx="3599" cy="29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9"/>
            <p:cNvGraphicFramePr>
              <a:graphicFrameLocks noChangeAspect="1"/>
            </p:cNvGraphicFramePr>
            <p:nvPr/>
          </p:nvGraphicFramePr>
          <p:xfrm>
            <a:off x="720" y="3408"/>
            <a:ext cx="720" cy="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58720" imgH="393480" progId="Equation.3">
                    <p:embed/>
                  </p:oleObj>
                </mc:Choice>
                <mc:Fallback>
                  <p:oleObj name="Equation" r:id="rId7" imgW="558720" imgH="393480" progId="Equation.3">
                    <p:embed/>
                    <p:pic>
                      <p:nvPicPr>
                        <p:cNvPr id="512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408"/>
                          <a:ext cx="720" cy="5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1079" y="1680"/>
              <a:ext cx="197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f</a:t>
              </a:r>
            </a:p>
          </p:txBody>
        </p:sp>
        <p:graphicFrame>
          <p:nvGraphicFramePr>
            <p:cNvPr id="5125" name="Object 11"/>
            <p:cNvGraphicFramePr>
              <a:graphicFrameLocks noChangeAspect="1"/>
            </p:cNvGraphicFramePr>
            <p:nvPr/>
          </p:nvGraphicFramePr>
          <p:xfrm>
            <a:off x="997" y="2496"/>
            <a:ext cx="443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30120" imgH="393480" progId="Equation.3">
                    <p:embed/>
                  </p:oleObj>
                </mc:Choice>
                <mc:Fallback>
                  <p:oleObj name="Equation" r:id="rId9" imgW="330120" imgH="393480" progId="Equation.3">
                    <p:embed/>
                    <p:pic>
                      <p:nvPicPr>
                        <p:cNvPr id="512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7" y="2496"/>
                          <a:ext cx="443" cy="5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9" name="Text Box 12"/>
          <p:cNvSpPr txBox="1">
            <a:spLocks noChangeArrowheads="1"/>
          </p:cNvSpPr>
          <p:nvPr/>
        </p:nvSpPr>
        <p:spPr bwMode="auto">
          <a:xfrm>
            <a:off x="9134476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Derivative of Gaussian Filters</a:t>
            </a:r>
          </a:p>
        </p:txBody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6019800"/>
            <a:ext cx="7772400" cy="838200"/>
          </a:xfrm>
        </p:spPr>
        <p:txBody>
          <a:bodyPr/>
          <a:lstStyle/>
          <a:p>
            <a:pPr algn="ctr"/>
            <a:r>
              <a:rPr lang="en-US" dirty="0"/>
              <a:t>Which one finds horizontal/vertical edges?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1006475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1" y="990601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3641726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7094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339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Derivative of Gaussian Filters</a:t>
            </a:r>
          </a:p>
        </p:txBody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6019800"/>
            <a:ext cx="7772400" cy="838200"/>
          </a:xfrm>
        </p:spPr>
        <p:txBody>
          <a:bodyPr/>
          <a:lstStyle/>
          <a:p>
            <a:pPr algn="ctr"/>
            <a:r>
              <a:rPr lang="en-US" dirty="0"/>
              <a:t>Are these </a:t>
            </a:r>
            <a:r>
              <a:rPr lang="en-US"/>
              <a:t>filters separable?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1006475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1" y="990601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3641726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7094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</p:spTree>
    <p:extLst>
      <p:ext uri="{BB962C8B-B14F-4D97-AF65-F5344CB8AC3E}">
        <p14:creationId xmlns:p14="http://schemas.microsoft.com/office/powerpoint/2010/main" val="394943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339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8458200" cy="762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Recall: </a:t>
            </a:r>
            <a:r>
              <a:rPr lang="en-US" dirty="0" err="1">
                <a:solidFill>
                  <a:schemeClr val="tx1"/>
                </a:solidFill>
              </a:rPr>
              <a:t>Separability</a:t>
            </a:r>
            <a:r>
              <a:rPr lang="en-US" dirty="0">
                <a:solidFill>
                  <a:schemeClr val="tx1"/>
                </a:solidFill>
              </a:rPr>
              <a:t> of the Gaussian Filter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 t="9268"/>
          <a:stretch>
            <a:fillRect/>
          </a:stretch>
        </p:blipFill>
        <p:spPr bwMode="auto">
          <a:xfrm>
            <a:off x="2286001" y="1295400"/>
            <a:ext cx="7542213" cy="426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8991601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92295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2209800" y="5181600"/>
            <a:ext cx="7772400" cy="1371600"/>
          </a:xfrm>
        </p:spPr>
        <p:txBody>
          <a:bodyPr/>
          <a:lstStyle/>
          <a:p>
            <a:r>
              <a:rPr lang="en-US" dirty="0"/>
              <a:t>Smoothed derivative removes noise, but blurs edge. Also finds edges at different “scales”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79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97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15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2638425" y="4340225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 pixel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5643563" y="4340225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3 pixels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8615363" y="4340225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7 pixels</a:t>
            </a:r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Scale of Gaussian Derivative Filter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8866188" y="6477000"/>
            <a:ext cx="1662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D. Forsyth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EDGE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from Svetlana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6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8029575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Review: Smoothing vs. Derivative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088" y="1019176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Smoothing filters</a:t>
            </a:r>
          </a:p>
          <a:p>
            <a:pPr lvl="1" eaLnBrk="1" hangingPunct="1"/>
            <a:r>
              <a:rPr lang="en-US" dirty="0"/>
              <a:t>Gaussian: remove “high-frequency” components; </a:t>
            </a:r>
            <a:br>
              <a:rPr lang="en-US" dirty="0"/>
            </a:br>
            <a:r>
              <a:rPr lang="en-US" dirty="0"/>
              <a:t>“low-pass” filter</a:t>
            </a:r>
          </a:p>
          <a:p>
            <a:pPr lvl="1" eaLnBrk="1" hangingPunct="1"/>
            <a:r>
              <a:rPr lang="en-US" dirty="0"/>
              <a:t>Can the values of a smoothing filter be negative?</a:t>
            </a:r>
          </a:p>
          <a:p>
            <a:pPr lvl="1" eaLnBrk="1" hangingPunct="1"/>
            <a:r>
              <a:rPr lang="en-US" dirty="0"/>
              <a:t>What should the values sum to?</a:t>
            </a:r>
          </a:p>
          <a:p>
            <a:pPr lvl="2" eaLnBrk="1" hangingPunct="1"/>
            <a:r>
              <a:rPr lang="en-US" b="1" dirty="0"/>
              <a:t>One:</a:t>
            </a:r>
            <a:r>
              <a:rPr lang="en-US" dirty="0"/>
              <a:t> constant regions are not affected by the filter</a:t>
            </a:r>
            <a:endParaRPr lang="en-US" sz="2000" dirty="0"/>
          </a:p>
          <a:p>
            <a:pPr lvl="1" eaLnBrk="1" hangingPunct="1">
              <a:buNone/>
            </a:pPr>
            <a:endParaRPr lang="en-US" dirty="0"/>
          </a:p>
          <a:p>
            <a:pPr eaLnBrk="1" hangingPunct="1">
              <a:buFontTx/>
              <a:buNone/>
            </a:pPr>
            <a:br>
              <a:rPr lang="en-US" sz="800" dirty="0"/>
            </a:br>
            <a:endParaRPr lang="en-US" sz="800" dirty="0"/>
          </a:p>
          <a:p>
            <a:pPr eaLnBrk="1" hangingPunct="1"/>
            <a:r>
              <a:rPr lang="en-US" dirty="0"/>
              <a:t>Derivative filters</a:t>
            </a:r>
          </a:p>
          <a:p>
            <a:pPr lvl="1" eaLnBrk="1" hangingPunct="1"/>
            <a:r>
              <a:rPr lang="en-US" dirty="0"/>
              <a:t>Derivatives of Gaussian</a:t>
            </a:r>
          </a:p>
          <a:p>
            <a:pPr lvl="1" eaLnBrk="1" hangingPunct="1"/>
            <a:r>
              <a:rPr lang="en-US" dirty="0"/>
              <a:t>Can the values of a derivative filter be negative?</a:t>
            </a:r>
          </a:p>
          <a:p>
            <a:pPr lvl="1" eaLnBrk="1" hangingPunct="1"/>
            <a:r>
              <a:rPr lang="en-US" dirty="0"/>
              <a:t>What should the values sum to? </a:t>
            </a:r>
            <a:endParaRPr lang="en-US" dirty="0">
              <a:sym typeface="Wingdings" pitchFamily="2" charset="2"/>
            </a:endParaRPr>
          </a:p>
          <a:p>
            <a:pPr lvl="2" eaLnBrk="1" hangingPunct="1"/>
            <a:r>
              <a:rPr lang="en-US" b="1" dirty="0">
                <a:sym typeface="Wingdings" pitchFamily="2" charset="2"/>
              </a:rPr>
              <a:t>Zero:</a:t>
            </a:r>
            <a:r>
              <a:rPr lang="en-US" dirty="0">
                <a:sym typeface="Wingdings" pitchFamily="2" charset="2"/>
              </a:rPr>
              <a:t> n</a:t>
            </a:r>
            <a:r>
              <a:rPr lang="en-US" dirty="0"/>
              <a:t>o response in constant regions</a:t>
            </a:r>
          </a:p>
          <a:p>
            <a:pPr lvl="1" eaLnBrk="1" hangingPunct="1"/>
            <a:r>
              <a:rPr lang="en-US" dirty="0"/>
              <a:t>High absolute value at points of high contrast</a:t>
            </a:r>
          </a:p>
          <a:p>
            <a:pPr lvl="1" eaLnBrk="1" hangingPunct="1"/>
            <a:endParaRPr lang="en-US" sz="800" dirty="0"/>
          </a:p>
          <a:p>
            <a:pPr lvl="1" eaLnBrk="1" hangingPunct="1"/>
            <a:endParaRPr lang="en-US" sz="2600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lvl="1" eaLnBrk="1" hangingPunct="1"/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2600" y="10668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36576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72600" y="36576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Filter image with derivative of Gaussian 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Find magnitude and orientation of gradient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b="1" dirty="0"/>
              <a:t>Non-maximum suppression</a:t>
            </a:r>
            <a:r>
              <a:rPr lang="en-US" sz="2400" dirty="0"/>
              <a:t>: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Thin wide “ridges” down to single pixel width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b="1" dirty="0"/>
              <a:t>Linking and </a:t>
            </a:r>
            <a:r>
              <a:rPr lang="en-US" sz="2400" b="1" dirty="0" err="1"/>
              <a:t>thresholding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b="1" dirty="0"/>
              <a:t>hysteresis</a:t>
            </a:r>
            <a:r>
              <a:rPr lang="en-US" sz="2400" dirty="0"/>
              <a:t>):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Define two thresholds: low and high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Use the high threshold to start edge curves and the low threshold to continue them</a:t>
            </a:r>
            <a:br>
              <a:rPr lang="en-US" sz="2400" dirty="0"/>
            </a:br>
            <a:endParaRPr lang="en-US" sz="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5334000"/>
            <a:ext cx="822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J. Canny, </a:t>
            </a:r>
            <a:r>
              <a:rPr lang="en-US" sz="2000" b="1" i="1" dirty="0">
                <a:hlinkClick r:id="rId3"/>
              </a:rPr>
              <a:t>A Computational Approach To Edge Detection</a:t>
            </a:r>
            <a:r>
              <a:rPr lang="en-US" sz="2000" dirty="0"/>
              <a:t>, IEEE Trans. Pattern Analysis and Machine Intelligence, 8:679-714, 1986.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09800" y="5791200"/>
            <a:ext cx="77724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dirty="0"/>
              <a:t>original image</a:t>
            </a:r>
          </a:p>
        </p:txBody>
      </p:sp>
      <p:pic>
        <p:nvPicPr>
          <p:cNvPr id="125956" name="Picture 5" descr="le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534400" y="655320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Slide credit: Steve Seitz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</a:p>
        </p:txBody>
      </p:sp>
      <p:pic>
        <p:nvPicPr>
          <p:cNvPr id="126979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21920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2209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>
                <a:solidFill>
                  <a:srgbClr val="000000"/>
                </a:solidFill>
                <a:latin typeface="Arial" pitchFamily="34" charset="0"/>
                <a:cs typeface="+mn-cs"/>
              </a:rPr>
              <a:t>norm of the gradient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  <a:endParaRPr lang="en-US" dirty="0"/>
          </a:p>
        </p:txBody>
      </p:sp>
      <p:pic>
        <p:nvPicPr>
          <p:cNvPr id="128003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1" y="1219201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4" name="Rectangle 7"/>
          <p:cNvSpPr>
            <a:spLocks noChangeArrowheads="1"/>
          </p:cNvSpPr>
          <p:nvPr/>
        </p:nvSpPr>
        <p:spPr bwMode="auto">
          <a:xfrm>
            <a:off x="2209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+mn-cs"/>
              </a:rPr>
              <a:t>thresholding</a:t>
            </a:r>
            <a:endParaRPr lang="en-US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  <a:endParaRPr lang="en-US" dirty="0"/>
          </a:p>
        </p:txBody>
      </p:sp>
      <p:pic>
        <p:nvPicPr>
          <p:cNvPr id="129027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1" y="1219201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2209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+mn-cs"/>
              </a:rPr>
              <a:t>thresholding</a:t>
            </a:r>
            <a:endParaRPr lang="en-US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51589" y="3830639"/>
            <a:ext cx="949325" cy="13874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031" name="TextBox 6"/>
          <p:cNvSpPr txBox="1">
            <a:spLocks noChangeArrowheads="1"/>
          </p:cNvSpPr>
          <p:nvPr/>
        </p:nvSpPr>
        <p:spPr bwMode="auto">
          <a:xfrm>
            <a:off x="8763001" y="1646238"/>
            <a:ext cx="18256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How to turn these thick regions of the gradient into curves?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6819901" y="2743201"/>
            <a:ext cx="2095500" cy="1714501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033" name="Picture 10" descr="http://www.owlnet.rice.edu/~elec539/Projects97/morphjrks/fig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501" y="1895476"/>
            <a:ext cx="1895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4" name="Picture 12" descr="http://www.owlnet.rice.edu/~elec539/Projects97/morphjrks/fi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7989" y="3538538"/>
            <a:ext cx="2105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Non-Maximum Suppression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09800" y="5029200"/>
            <a:ext cx="7772400" cy="11430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Check if pixel is local maximum along gradient direction, select single max across width of the edge</a:t>
            </a:r>
          </a:p>
          <a:p>
            <a:pPr lvl="1"/>
            <a:r>
              <a:rPr lang="en-US"/>
              <a:t>requires checking interpolated pixels p and r</a:t>
            </a: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1" y="1219201"/>
            <a:ext cx="4397375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Canny Edge Detector</a:t>
            </a:r>
            <a:endParaRPr lang="en-US" dirty="0"/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2209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thinning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(non-maximum suppression)</a:t>
            </a:r>
          </a:p>
        </p:txBody>
      </p:sp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1" y="1219201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6132514" y="4378325"/>
            <a:ext cx="657225" cy="292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42338" y="3136900"/>
            <a:ext cx="19351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Problem: pixels along this edge didn’t survive the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+mn-cs"/>
              </a:rPr>
              <a:t>thresholding</a:t>
            </a:r>
            <a:endParaRPr lang="en-US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Hysteresis </a:t>
            </a:r>
            <a:r>
              <a:rPr lang="en-US" dirty="0" err="1">
                <a:solidFill>
                  <a:schemeClr val="tx1"/>
                </a:solidFill>
              </a:rPr>
              <a:t>Thresholding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high threshold to start edge curves, and a low threshold to continue them.</a:t>
            </a:r>
            <a:endParaRPr lang="en-US" b="1" dirty="0"/>
          </a:p>
        </p:txBody>
      </p:sp>
      <p:sp>
        <p:nvSpPr>
          <p:cNvPr id="132100" name="Freeform 4"/>
          <p:cNvSpPr>
            <a:spLocks/>
          </p:cNvSpPr>
          <p:nvPr/>
        </p:nvSpPr>
        <p:spPr bwMode="auto">
          <a:xfrm>
            <a:off x="1835150" y="3960813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132101" name="Freeform 5"/>
          <p:cNvSpPr>
            <a:spLocks/>
          </p:cNvSpPr>
          <p:nvPr/>
        </p:nvSpPr>
        <p:spPr bwMode="auto">
          <a:xfrm>
            <a:off x="4502150" y="3998913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132102" name="Freeform 6"/>
          <p:cNvSpPr>
            <a:spLocks/>
          </p:cNvSpPr>
          <p:nvPr/>
        </p:nvSpPr>
        <p:spPr bwMode="auto">
          <a:xfrm>
            <a:off x="6991350" y="4697413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132103" name="Freeform 7"/>
          <p:cNvSpPr>
            <a:spLocks/>
          </p:cNvSpPr>
          <p:nvPr/>
        </p:nvSpPr>
        <p:spPr bwMode="auto">
          <a:xfrm>
            <a:off x="7702550" y="4545013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8832850" y="6553201"/>
            <a:ext cx="2825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+mn-cs"/>
              </a:rPr>
              <a:t>Source: Steve Seitz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Hysteresis </a:t>
            </a:r>
            <a:r>
              <a:rPr lang="en-US" dirty="0" err="1">
                <a:solidFill>
                  <a:schemeClr val="tx1"/>
                </a:solidFill>
              </a:rPr>
              <a:t>Thresholding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991100" y="647700"/>
            <a:ext cx="2209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5319714" y="3200400"/>
            <a:ext cx="19207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original image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52600" y="3829051"/>
            <a:ext cx="2592388" cy="2746375"/>
            <a:chOff x="144" y="2412"/>
            <a:chExt cx="1633" cy="1730"/>
          </a:xfrm>
        </p:grpSpPr>
        <p:pic>
          <p:nvPicPr>
            <p:cNvPr id="13313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343" y="2213"/>
              <a:ext cx="1236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4" name="Text Box 7"/>
            <p:cNvSpPr txBox="1">
              <a:spLocks noChangeArrowheads="1"/>
            </p:cNvSpPr>
            <p:nvPr/>
          </p:nvSpPr>
          <p:spPr bwMode="auto">
            <a:xfrm>
              <a:off x="392" y="3696"/>
              <a:ext cx="1238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high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(strong edges)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800600" y="3829051"/>
            <a:ext cx="2592388" cy="2746375"/>
            <a:chOff x="2064" y="2412"/>
            <a:chExt cx="1633" cy="1730"/>
          </a:xfrm>
        </p:grpSpPr>
        <p:pic>
          <p:nvPicPr>
            <p:cNvPr id="133131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2273" y="2203"/>
              <a:ext cx="1215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2" name="Text Box 10"/>
            <p:cNvSpPr txBox="1">
              <a:spLocks noChangeArrowheads="1"/>
            </p:cNvSpPr>
            <p:nvPr/>
          </p:nvSpPr>
          <p:spPr bwMode="auto">
            <a:xfrm>
              <a:off x="2300" y="3696"/>
              <a:ext cx="116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low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(weak edges)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7816850" y="3829050"/>
            <a:ext cx="2692400" cy="2438400"/>
            <a:chOff x="3964" y="2412"/>
            <a:chExt cx="1696" cy="1536"/>
          </a:xfrm>
        </p:grpSpPr>
        <p:pic>
          <p:nvPicPr>
            <p:cNvPr id="13312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5400000">
              <a:off x="4198" y="2198"/>
              <a:ext cx="1203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0" name="Text Box 13"/>
            <p:cNvSpPr txBox="1">
              <a:spLocks noChangeArrowheads="1"/>
            </p:cNvSpPr>
            <p:nvPr/>
          </p:nvSpPr>
          <p:spPr bwMode="auto">
            <a:xfrm>
              <a:off x="3964" y="3696"/>
              <a:ext cx="169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hysteresis threshold</a:t>
              </a:r>
            </a:p>
          </p:txBody>
        </p:sp>
      </p:grpSp>
      <p:sp>
        <p:nvSpPr>
          <p:cNvPr id="133128" name="Text Box 14"/>
          <p:cNvSpPr txBox="1">
            <a:spLocks noChangeArrowheads="1"/>
          </p:cNvSpPr>
          <p:nvPr/>
        </p:nvSpPr>
        <p:spPr bwMode="auto">
          <a:xfrm>
            <a:off x="8999538" y="65532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L. 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Fei-Fei</a:t>
            </a:r>
            <a:endParaRPr 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3600" y="6031469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Winter in </a:t>
            </a:r>
            <a:r>
              <a:rPr lang="en-US" sz="1400" dirty="0" err="1">
                <a:hlinkClick r:id="rId2"/>
              </a:rPr>
              <a:t>Kraków</a:t>
            </a:r>
            <a:r>
              <a:rPr lang="en-US" sz="1400" dirty="0">
                <a:hlinkClick r:id="rId2"/>
              </a:rPr>
              <a:t> photographed by </a:t>
            </a:r>
            <a:r>
              <a:rPr lang="en-US" sz="1400" dirty="0" err="1">
                <a:hlinkClick r:id="rId2"/>
              </a:rPr>
              <a:t>Marcin</a:t>
            </a:r>
            <a:r>
              <a:rPr lang="en-US" sz="1400" dirty="0">
                <a:hlinkClick r:id="rId2"/>
              </a:rPr>
              <a:t> </a:t>
            </a:r>
            <a:r>
              <a:rPr lang="en-US" sz="1400" dirty="0" err="1">
                <a:hlinkClick r:id="rId2"/>
              </a:rPr>
              <a:t>Ryczek</a:t>
            </a:r>
            <a:endParaRPr lang="en-US" sz="1400" dirty="0"/>
          </a:p>
        </p:txBody>
      </p:sp>
      <p:pic>
        <p:nvPicPr>
          <p:cNvPr id="39940" name="Picture 4" descr="Winter in Krak w photographed by Marcin Rycz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641" y="1143000"/>
            <a:ext cx="8498918" cy="472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005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Recap: 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Compute x and y gradient images 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Find magnitude and orientation of gradient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b="1" dirty="0"/>
              <a:t>Non-maximum suppression</a:t>
            </a:r>
            <a:r>
              <a:rPr lang="en-US" sz="2400" dirty="0"/>
              <a:t>: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Thin wide “ridges” down to single pixel width</a:t>
            </a:r>
          </a:p>
          <a:p>
            <a:pPr marL="533400" indent="-533400">
              <a:spcBef>
                <a:spcPts val="600"/>
              </a:spcBef>
              <a:buFont typeface="+mj-lt"/>
              <a:buAutoNum type="arabicPeriod"/>
            </a:pPr>
            <a:r>
              <a:rPr lang="en-US" sz="2400" b="1" dirty="0"/>
              <a:t>Linking and </a:t>
            </a:r>
            <a:r>
              <a:rPr lang="en-US" sz="2400" b="1" dirty="0" err="1"/>
              <a:t>thresholding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b="1" dirty="0"/>
              <a:t>hysteresis</a:t>
            </a:r>
            <a:r>
              <a:rPr lang="en-US" sz="2400" dirty="0"/>
              <a:t>):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Define two thresholds: low and high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2400" dirty="0"/>
              <a:t>Use the high threshold to start edge curves and the low threshold to continue them</a:t>
            </a:r>
            <a:br>
              <a:rPr lang="en-US" sz="2400" dirty="0"/>
            </a:br>
            <a:endParaRPr lang="en-US" sz="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400" y="5791200"/>
            <a:ext cx="822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J. Canny, </a:t>
            </a:r>
            <a:r>
              <a:rPr lang="en-US" sz="2000" b="1" i="1" dirty="0">
                <a:hlinkClick r:id="rId3"/>
              </a:rPr>
              <a:t>A Computational Approach To Edge Detection</a:t>
            </a:r>
            <a:r>
              <a:rPr lang="en-US" sz="2000" dirty="0"/>
              <a:t>, IEEE Trans. Pattern Analysis and Machine Intelligence, 8:679-714, 1986. </a:t>
            </a:r>
          </a:p>
        </p:txBody>
      </p:sp>
    </p:spTree>
    <p:extLst>
      <p:ext uri="{BB962C8B-B14F-4D97-AF65-F5344CB8AC3E}">
        <p14:creationId xmlns:p14="http://schemas.microsoft.com/office/powerpoint/2010/main" val="33524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Image Gradients vs. Meaningful Contours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5514976"/>
            <a:ext cx="10363200" cy="657224"/>
          </a:xfrm>
        </p:spPr>
        <p:txBody>
          <a:bodyPr/>
          <a:lstStyle/>
          <a:p>
            <a:r>
              <a:rPr lang="en-US" sz="2400" dirty="0"/>
              <a:t>Berkeley segmentation database:</a:t>
            </a:r>
            <a:br>
              <a:rPr lang="en-US" sz="2400" dirty="0"/>
            </a:br>
            <a:r>
              <a:rPr lang="en-US" sz="1600" dirty="0">
                <a:hlinkClick r:id="rId3"/>
              </a:rPr>
              <a:t>http://www.eecs.berkeley.edu/Research/Projects/CS/vision/grouping/segbench/</a:t>
            </a:r>
            <a:endParaRPr lang="en-US" sz="1600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5964" y="1603376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603375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6" descr="buffal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13650" y="1603375"/>
            <a:ext cx="2673350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1751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3557589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00600" y="3557589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0" descr="boy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13650" y="3557589"/>
            <a:ext cx="2667000" cy="1779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754" name="Text Box 11"/>
          <p:cNvSpPr txBox="1">
            <a:spLocks noChangeArrowheads="1"/>
          </p:cNvSpPr>
          <p:nvPr/>
        </p:nvSpPr>
        <p:spPr bwMode="auto">
          <a:xfrm>
            <a:off x="2870200" y="1146176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</a:p>
        </p:txBody>
      </p:sp>
      <p:sp>
        <p:nvSpPr>
          <p:cNvPr id="31755" name="Text Box 12"/>
          <p:cNvSpPr txBox="1">
            <a:spLocks noChangeArrowheads="1"/>
          </p:cNvSpPr>
          <p:nvPr/>
        </p:nvSpPr>
        <p:spPr bwMode="auto">
          <a:xfrm>
            <a:off x="4997450" y="1143001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human segmentation</a:t>
            </a:r>
          </a:p>
        </p:txBody>
      </p:sp>
      <p:sp>
        <p:nvSpPr>
          <p:cNvPr id="31756" name="Text Box 13"/>
          <p:cNvSpPr txBox="1">
            <a:spLocks noChangeArrowheads="1"/>
          </p:cNvSpPr>
          <p:nvPr/>
        </p:nvSpPr>
        <p:spPr bwMode="auto">
          <a:xfrm>
            <a:off x="7842250" y="1146176"/>
            <a:ext cx="213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gradient magnitude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Data-Driven Edge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6324600"/>
            <a:ext cx="802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P. Dollar and L. </a:t>
            </a:r>
            <a:r>
              <a:rPr lang="en-US" sz="1800" dirty="0" err="1"/>
              <a:t>Zitnick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Structured forests for fast edge detection</a:t>
            </a:r>
            <a:r>
              <a:rPr lang="en-US" sz="1800" dirty="0"/>
              <a:t>, ICCV 2013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823469" y="1969528"/>
            <a:ext cx="3129531" cy="3669272"/>
            <a:chOff x="762000" y="1654654"/>
            <a:chExt cx="3723044" cy="43651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4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1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8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5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22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9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468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936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404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872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340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808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276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468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936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404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872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340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808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276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9" name="TextBox 68"/>
          <p:cNvSpPr txBox="1"/>
          <p:nvPr/>
        </p:nvSpPr>
        <p:spPr>
          <a:xfrm>
            <a:off x="2362199" y="1443336"/>
            <a:ext cx="1971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" b="50901"/>
          <a:stretch/>
        </p:blipFill>
        <p:spPr bwMode="auto">
          <a:xfrm>
            <a:off x="5257799" y="1654654"/>
            <a:ext cx="525780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 rotWithShape="1"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"/>
          <a:stretch/>
        </p:blipFill>
        <p:spPr bwMode="auto">
          <a:xfrm>
            <a:off x="5257800" y="4878732"/>
            <a:ext cx="5276088" cy="121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4" b="-3"/>
          <a:stretch/>
        </p:blipFill>
        <p:spPr bwMode="auto">
          <a:xfrm>
            <a:off x="5257800" y="3276600"/>
            <a:ext cx="533400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6891231" y="1143001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934200" y="2814936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50203" y="44196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95186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CORNERS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are from Svetlana </a:t>
            </a:r>
            <a:r>
              <a:rPr lang="en-US" dirty="0" err="1"/>
              <a:t>Lzebnik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4339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Extraction: Corners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2971801" y="1219200"/>
          <a:ext cx="6290595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761905" imgH="7009524" progId="Photoshop.Image.10">
                  <p:embed/>
                </p:oleObj>
              </mc:Choice>
              <mc:Fallback>
                <p:oleObj name="Image" r:id="rId3" imgW="8761905" imgH="7009524" progId="Photoshop.Image.10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1" y="1219200"/>
                        <a:ext cx="6290595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971801" y="1257300"/>
            <a:ext cx="62906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9300 Harris Corners Pkwy, Charlotte, NC</a:t>
            </a:r>
          </a:p>
        </p:txBody>
      </p:sp>
    </p:spTree>
    <p:extLst>
      <p:ext uri="{BB962C8B-B14F-4D97-AF65-F5344CB8AC3E}">
        <p14:creationId xmlns:p14="http://schemas.microsoft.com/office/powerpoint/2010/main" val="4259090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Extract Features?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pic>
        <p:nvPicPr>
          <p:cNvPr id="27652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1336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21336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4441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1" y="21336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1" y="2133601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Extract Features?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sp>
        <p:nvSpPr>
          <p:cNvPr id="28678" name="Text Box 14"/>
          <p:cNvSpPr txBox="1">
            <a:spLocks noChangeArrowheads="1"/>
          </p:cNvSpPr>
          <p:nvPr/>
        </p:nvSpPr>
        <p:spPr bwMode="auto">
          <a:xfrm>
            <a:off x="2727326" y="5094288"/>
            <a:ext cx="38639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Step 1: extract features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743201" y="3054351"/>
            <a:ext cx="4829175" cy="3027363"/>
            <a:chOff x="768" y="1924"/>
            <a:chExt cx="3042" cy="1907"/>
          </a:xfrm>
        </p:grpSpPr>
        <p:sp>
          <p:nvSpPr>
            <p:cNvPr id="28680" name="Text Box 15"/>
            <p:cNvSpPr txBox="1">
              <a:spLocks noChangeArrowheads="1"/>
            </p:cNvSpPr>
            <p:nvPr/>
          </p:nvSpPr>
          <p:spPr bwMode="auto">
            <a:xfrm>
              <a:off x="768" y="3504"/>
              <a:ext cx="237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Step 2: match features</a:t>
              </a:r>
            </a:p>
          </p:txBody>
        </p:sp>
        <p:grpSp>
          <p:nvGrpSpPr>
            <p:cNvPr id="28681" name="Group 18"/>
            <p:cNvGrpSpPr>
              <a:grpSpLocks/>
            </p:cNvGrpSpPr>
            <p:nvPr/>
          </p:nvGrpSpPr>
          <p:grpSpPr bwMode="auto">
            <a:xfrm>
              <a:off x="2072" y="1924"/>
              <a:ext cx="1738" cy="954"/>
              <a:chOff x="2072" y="1924"/>
              <a:chExt cx="1738" cy="954"/>
            </a:xfrm>
          </p:grpSpPr>
          <p:sp>
            <p:nvSpPr>
              <p:cNvPr id="28682" name="Line 8"/>
              <p:cNvSpPr>
                <a:spLocks noChangeShapeType="1"/>
              </p:cNvSpPr>
              <p:nvPr/>
            </p:nvSpPr>
            <p:spPr bwMode="auto">
              <a:xfrm flipV="1">
                <a:off x="2072" y="1924"/>
                <a:ext cx="120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3" name="Line 9"/>
              <p:cNvSpPr>
                <a:spLocks noChangeShapeType="1"/>
              </p:cNvSpPr>
              <p:nvPr/>
            </p:nvSpPr>
            <p:spPr bwMode="auto">
              <a:xfrm>
                <a:off x="2666" y="2094"/>
                <a:ext cx="1144" cy="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4" name="Line 10"/>
              <p:cNvSpPr>
                <a:spLocks noChangeShapeType="1"/>
              </p:cNvSpPr>
              <p:nvPr/>
            </p:nvSpPr>
            <p:spPr bwMode="auto">
              <a:xfrm flipV="1">
                <a:off x="2346" y="2788"/>
                <a:ext cx="1070" cy="9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5" name="Freeform 11"/>
              <p:cNvSpPr>
                <a:spLocks/>
              </p:cNvSpPr>
              <p:nvPr/>
            </p:nvSpPr>
            <p:spPr bwMode="auto">
              <a:xfrm>
                <a:off x="2617" y="2415"/>
                <a:ext cx="1092" cy="30"/>
              </a:xfrm>
              <a:custGeom>
                <a:avLst/>
                <a:gdLst>
                  <a:gd name="T0" fmla="*/ 0 w 1092"/>
                  <a:gd name="T1" fmla="*/ 30 h 30"/>
                  <a:gd name="T2" fmla="*/ 1092 w 1092"/>
                  <a:gd name="T3" fmla="*/ 0 h 30"/>
                  <a:gd name="T4" fmla="*/ 0 60000 65536"/>
                  <a:gd name="T5" fmla="*/ 0 60000 65536"/>
                  <a:gd name="T6" fmla="*/ 0 w 1092"/>
                  <a:gd name="T7" fmla="*/ 0 h 30"/>
                  <a:gd name="T8" fmla="*/ 1092 w 1092"/>
                  <a:gd name="T9" fmla="*/ 30 h 3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92" h="30">
                    <a:moveTo>
                      <a:pt x="0" y="30"/>
                    </a:moveTo>
                    <a:lnTo>
                      <a:pt x="1092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6" name="Line 12"/>
              <p:cNvSpPr>
                <a:spLocks noChangeShapeType="1"/>
              </p:cNvSpPr>
              <p:nvPr/>
            </p:nvSpPr>
            <p:spPr bwMode="auto">
              <a:xfrm flipV="1">
                <a:off x="2170" y="2236"/>
                <a:ext cx="1150" cy="8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7" name="Freeform 17"/>
              <p:cNvSpPr>
                <a:spLocks/>
              </p:cNvSpPr>
              <p:nvPr/>
            </p:nvSpPr>
            <p:spPr bwMode="auto">
              <a:xfrm>
                <a:off x="2530" y="2617"/>
                <a:ext cx="1017" cy="65"/>
              </a:xfrm>
              <a:custGeom>
                <a:avLst/>
                <a:gdLst>
                  <a:gd name="T0" fmla="*/ 0 w 1017"/>
                  <a:gd name="T1" fmla="*/ 65 h 65"/>
                  <a:gd name="T2" fmla="*/ 1017 w 1017"/>
                  <a:gd name="T3" fmla="*/ 0 h 65"/>
                  <a:gd name="T4" fmla="*/ 0 60000 65536"/>
                  <a:gd name="T5" fmla="*/ 0 60000 65536"/>
                  <a:gd name="T6" fmla="*/ 0 w 1017"/>
                  <a:gd name="T7" fmla="*/ 0 h 65"/>
                  <a:gd name="T8" fmla="*/ 1017 w 1017"/>
                  <a:gd name="T9" fmla="*/ 65 h 6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17" h="65">
                    <a:moveTo>
                      <a:pt x="0" y="65"/>
                    </a:moveTo>
                    <a:lnTo>
                      <a:pt x="1017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29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Extract Features?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sp>
        <p:nvSpPr>
          <p:cNvPr id="29700" name="Text Box 13"/>
          <p:cNvSpPr txBox="1">
            <a:spLocks noChangeArrowheads="1"/>
          </p:cNvSpPr>
          <p:nvPr/>
        </p:nvSpPr>
        <p:spPr bwMode="auto">
          <a:xfrm>
            <a:off x="2727326" y="5094288"/>
            <a:ext cx="38639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Step 1: extract features</a:t>
            </a:r>
          </a:p>
        </p:txBody>
      </p:sp>
      <p:sp>
        <p:nvSpPr>
          <p:cNvPr id="29701" name="Text Box 14"/>
          <p:cNvSpPr txBox="1">
            <a:spLocks noChangeArrowheads="1"/>
          </p:cNvSpPr>
          <p:nvPr/>
        </p:nvSpPr>
        <p:spPr bwMode="auto">
          <a:xfrm>
            <a:off x="2743200" y="5562601"/>
            <a:ext cx="3765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Step 2: match features</a:t>
            </a:r>
          </a:p>
        </p:txBody>
      </p:sp>
      <p:sp>
        <p:nvSpPr>
          <p:cNvPr id="29702" name="Text Box 15"/>
          <p:cNvSpPr txBox="1">
            <a:spLocks noChangeArrowheads="1"/>
          </p:cNvSpPr>
          <p:nvPr/>
        </p:nvSpPr>
        <p:spPr bwMode="auto">
          <a:xfrm>
            <a:off x="2743200" y="6034088"/>
            <a:ext cx="34115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Step 3: align images</a:t>
            </a:r>
          </a:p>
        </p:txBody>
      </p:sp>
      <p:pic>
        <p:nvPicPr>
          <p:cNvPr id="29703" name="Picture 16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2314" y="2133600"/>
            <a:ext cx="5691187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302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Good Features</a:t>
            </a:r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3276600"/>
            <a:ext cx="8001000" cy="3581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Repeatability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The same feature can be found in several images despite geometric and photometric transformations 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Saliency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Each feature is distinctive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Compactness and efficiency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Many fewer features than image pixels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Locality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 feature occupies a relatively small area of the image; robust to clutter and occlusion</a:t>
            </a:r>
          </a:p>
        </p:txBody>
      </p:sp>
      <p:grpSp>
        <p:nvGrpSpPr>
          <p:cNvPr id="30724" name="Group 11"/>
          <p:cNvGrpSpPr>
            <a:grpSpLocks/>
          </p:cNvGrpSpPr>
          <p:nvPr/>
        </p:nvGrpSpPr>
        <p:grpSpPr bwMode="auto">
          <a:xfrm>
            <a:off x="3124200" y="990600"/>
            <a:ext cx="5791200" cy="2133600"/>
            <a:chOff x="528" y="624"/>
            <a:chExt cx="4715" cy="1678"/>
          </a:xfrm>
        </p:grpSpPr>
        <p:pic>
          <p:nvPicPr>
            <p:cNvPr id="30725" name="Picture 9" descr="SIFT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26" name="Picture 10" descr="SIFT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5252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 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8001000" cy="5257800"/>
          </a:xfrm>
        </p:spPr>
        <p:txBody>
          <a:bodyPr/>
          <a:lstStyle/>
          <a:p>
            <a:r>
              <a:rPr lang="en-US" sz="3200" dirty="0"/>
              <a:t>Feature points are used for:</a:t>
            </a:r>
          </a:p>
          <a:p>
            <a:pPr lvl="1"/>
            <a:r>
              <a:rPr lang="en-US" sz="2400" dirty="0"/>
              <a:t>Image alignment </a:t>
            </a:r>
          </a:p>
          <a:p>
            <a:pPr lvl="1"/>
            <a:r>
              <a:rPr lang="en-US" sz="2400" dirty="0"/>
              <a:t>3D reconstruction</a:t>
            </a:r>
          </a:p>
          <a:p>
            <a:pPr lvl="1"/>
            <a:r>
              <a:rPr lang="en-US" sz="2400" dirty="0"/>
              <a:t>Motion tracking</a:t>
            </a:r>
          </a:p>
          <a:p>
            <a:pPr lvl="1"/>
            <a:r>
              <a:rPr lang="en-US" sz="2400" dirty="0"/>
              <a:t>Robot navigation</a:t>
            </a:r>
          </a:p>
          <a:p>
            <a:pPr lvl="1"/>
            <a:r>
              <a:rPr lang="en-US" sz="2400" dirty="0"/>
              <a:t>Indexing and database retrieval</a:t>
            </a:r>
          </a:p>
          <a:p>
            <a:pPr lvl="1"/>
            <a:r>
              <a:rPr lang="en-US" sz="2400" dirty="0"/>
              <a:t>Object recognition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8426" y="1143000"/>
            <a:ext cx="2339975" cy="23926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" name="Picture 4" descr="Inliers_im1_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2557" y="4267200"/>
            <a:ext cx="3645578" cy="2360887"/>
          </a:xfrm>
          <a:prstGeom prst="rect">
            <a:avLst/>
          </a:prstGeom>
        </p:spPr>
      </p:pic>
      <p:pic>
        <p:nvPicPr>
          <p:cNvPr id="6" name="Picture 5" descr="Inliers_im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4600" y="4266526"/>
            <a:ext cx="3286996" cy="23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6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7010401" y="1905000"/>
          <a:ext cx="3332163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161905" imgH="2324424" progId="PBrush">
                  <p:embed/>
                </p:oleObj>
              </mc:Choice>
              <mc:Fallback>
                <p:oleObj name="Bitmap Image" r:id="rId3" imgW="2161905" imgH="2324424" progId="PBrush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1" y="1905000"/>
                        <a:ext cx="3332163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209800" y="1143000"/>
            <a:ext cx="5105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b="1"/>
              <a:t>Goal:  </a:t>
            </a:r>
            <a:r>
              <a:rPr lang="en-US"/>
              <a:t>Identify sudden changes (discontinuities) in an image</a:t>
            </a:r>
          </a:p>
          <a:p>
            <a:pPr lvl="1"/>
            <a:r>
              <a:rPr lang="en-US"/>
              <a:t>Intuitively, most semantic and shape information from the image can be encoded in the edges</a:t>
            </a:r>
          </a:p>
          <a:p>
            <a:pPr lvl="1"/>
            <a:r>
              <a:rPr lang="en-US"/>
              <a:t>More compact than pixels</a:t>
            </a:r>
            <a:br>
              <a:rPr lang="en-US"/>
            </a:br>
            <a:endParaRPr lang="en-US"/>
          </a:p>
          <a:p>
            <a:pPr>
              <a:buFontTx/>
              <a:buChar char="•"/>
            </a:pPr>
            <a:r>
              <a:rPr lang="en-US" b="1"/>
              <a:t>Ideal:</a:t>
            </a:r>
            <a:r>
              <a:rPr lang="en-US"/>
              <a:t> artist’s line drawing (but artist is also using object-level knowledge)</a:t>
            </a:r>
            <a:endParaRPr lang="en-US" sz="2400"/>
          </a:p>
        </p:txBody>
      </p:sp>
      <p:sp>
        <p:nvSpPr>
          <p:cNvPr id="1029" name="Text Box 8"/>
          <p:cNvSpPr txBox="1">
            <a:spLocks noChangeArrowheads="1"/>
          </p:cNvSpPr>
          <p:nvPr/>
        </p:nvSpPr>
        <p:spPr bwMode="auto">
          <a:xfrm>
            <a:off x="8839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A Hard Feature Matching Problem</a:t>
            </a:r>
          </a:p>
        </p:txBody>
      </p:sp>
      <p:sp>
        <p:nvSpPr>
          <p:cNvPr id="6149" name="Rectangle 5"/>
          <p:cNvSpPr>
            <a:spLocks/>
          </p:cNvSpPr>
          <p:nvPr/>
        </p:nvSpPr>
        <p:spPr bwMode="auto">
          <a:xfrm>
            <a:off x="4305300" y="5910263"/>
            <a:ext cx="3632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latin typeface="Arial" charset="0"/>
                <a:cs typeface="Arial" charset="0"/>
                <a:sym typeface="Arial" charset="0"/>
              </a:rPr>
              <a:t>NASA Mars Rover images</a:t>
            </a:r>
          </a:p>
        </p:txBody>
      </p:sp>
    </p:spTree>
    <p:extLst>
      <p:ext uri="{BB962C8B-B14F-4D97-AF65-F5344CB8AC3E}">
        <p14:creationId xmlns:p14="http://schemas.microsoft.com/office/powerpoint/2010/main" val="1070428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/>
          </p:cNvSpPr>
          <p:nvPr/>
        </p:nvSpPr>
        <p:spPr bwMode="auto">
          <a:xfrm>
            <a:off x="4305300" y="5910263"/>
            <a:ext cx="36322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latin typeface="Arial" charset="0"/>
                <a:cs typeface="Arial" charset="0"/>
                <a:sym typeface="Arial" charset="0"/>
              </a:rPr>
              <a:t>NASA Mars Rover images</a:t>
            </a:r>
          </a:p>
          <a:p>
            <a:pPr marL="39688" algn="ctr"/>
            <a:r>
              <a:rPr lang="en-US" sz="1600">
                <a:latin typeface="Arial" charset="0"/>
                <a:cs typeface="Arial" charset="0"/>
                <a:sym typeface="Arial" charset="0"/>
              </a:rPr>
              <a:t>with SIFT feature matches</a:t>
            </a:r>
            <a:br>
              <a:rPr lang="en-US" sz="1600">
                <a:latin typeface="Arial" charset="0"/>
                <a:cs typeface="Arial" charset="0"/>
                <a:sym typeface="Arial" charset="0"/>
              </a:rPr>
            </a:br>
            <a:r>
              <a:rPr lang="en-US" sz="1600">
                <a:latin typeface="Arial" charset="0"/>
                <a:cs typeface="Arial" charset="0"/>
                <a:sym typeface="Arial" charset="0"/>
              </a:rPr>
              <a:t>Figure by Noah Snavely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Answer Below </a:t>
            </a:r>
            <a:r>
              <a:rPr lang="en-US" sz="2400" dirty="0"/>
              <a:t>(look for tiny colored squares…)</a:t>
            </a:r>
          </a:p>
        </p:txBody>
      </p:sp>
    </p:spTree>
    <p:extLst>
      <p:ext uri="{BB962C8B-B14F-4D97-AF65-F5344CB8AC3E}">
        <p14:creationId xmlns:p14="http://schemas.microsoft.com/office/powerpoint/2010/main" val="132247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533400"/>
          </a:xfrm>
        </p:spPr>
        <p:txBody>
          <a:bodyPr/>
          <a:lstStyle/>
          <a:p>
            <a:r>
              <a:rPr lang="en-US" sz="3000"/>
              <a:t>Corner Detection: Basic Idea</a:t>
            </a:r>
            <a:endParaRPr lang="ru-RU" sz="300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990600"/>
            <a:ext cx="7467600" cy="1828800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dirty="0"/>
              <a:t>We should easily recognize the point by looking through a small window</a:t>
            </a:r>
          </a:p>
          <a:p>
            <a:pPr marL="0" indent="0">
              <a:lnSpc>
                <a:spcPct val="90000"/>
              </a:lnSpc>
            </a:pPr>
            <a:r>
              <a:rPr lang="en-US" dirty="0"/>
              <a:t>Shifting a window in </a:t>
            </a:r>
            <a:r>
              <a:rPr lang="en-US" i="1" dirty="0"/>
              <a:t>any</a:t>
            </a:r>
            <a:r>
              <a:rPr lang="en-US" dirty="0"/>
              <a:t> </a:t>
            </a:r>
            <a:r>
              <a:rPr lang="en-US" i="1" dirty="0"/>
              <a:t>direction</a:t>
            </a:r>
            <a:r>
              <a:rPr lang="en-US" dirty="0"/>
              <a:t> should give </a:t>
            </a:r>
            <a:r>
              <a:rPr lang="en-US" i="1" dirty="0"/>
              <a:t>a large change</a:t>
            </a:r>
            <a:r>
              <a:rPr lang="en-US" dirty="0"/>
              <a:t> in intensity</a:t>
            </a:r>
            <a:endParaRPr lang="ru-RU" dirty="0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4953000" y="2895600"/>
            <a:ext cx="2438400" cy="3887788"/>
            <a:chOff x="2160" y="1824"/>
            <a:chExt cx="1536" cy="2449"/>
          </a:xfrm>
        </p:grpSpPr>
        <p:pic>
          <p:nvPicPr>
            <p:cNvPr id="32790" name="Picture 8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91" name="Text Box 11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 dirty="0">
                  <a:solidFill>
                    <a:srgbClr val="C00000"/>
                  </a:solidFill>
                  <a:latin typeface="Arial Unicode MS" pitchFamily="34" charset="-128"/>
                  <a:cs typeface="Times New Roman" pitchFamily="18" charset="0"/>
                </a:rPr>
                <a:t>“edge”:</a:t>
              </a:r>
              <a:br>
                <a:rPr lang="en-US" sz="2400" dirty="0"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 dirty="0">
                  <a:latin typeface="Arial Unicode MS" pitchFamily="34" charset="-128"/>
                  <a:cs typeface="Times New Roman" pitchFamily="18" charset="0"/>
                </a:rPr>
                <a:t>no change along the edge direction</a:t>
              </a:r>
              <a:endParaRPr lang="ru-RU" sz="2400" dirty="0"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32792" name="Rectangle 14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Line 16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7543800" y="2895600"/>
            <a:ext cx="2667000" cy="3887788"/>
            <a:chOff x="3792" y="1824"/>
            <a:chExt cx="1680" cy="2449"/>
          </a:xfrm>
        </p:grpSpPr>
        <p:pic>
          <p:nvPicPr>
            <p:cNvPr id="32783" name="Picture 9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84" name="Text Box 12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 dirty="0">
                  <a:solidFill>
                    <a:srgbClr val="C00000"/>
                  </a:solidFill>
                  <a:latin typeface="Arial Unicode MS" pitchFamily="34" charset="-128"/>
                  <a:cs typeface="Times New Roman" pitchFamily="18" charset="0"/>
                </a:rPr>
                <a:t>“corner”:</a:t>
              </a:r>
              <a:br>
                <a:rPr lang="en-US" sz="2400" dirty="0"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 dirty="0">
                  <a:latin typeface="Arial Unicode MS" pitchFamily="34" charset="-128"/>
                  <a:cs typeface="Times New Roman" pitchFamily="18" charset="0"/>
                </a:rPr>
                <a:t>significant change in all directions</a:t>
              </a:r>
              <a:endParaRPr lang="ru-RU" sz="2400" dirty="0"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32785" name="Rectangle 17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6" name="Line 18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7" name="Line 20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1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22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2286000" y="2895600"/>
            <a:ext cx="2362200" cy="3517900"/>
            <a:chOff x="480" y="1824"/>
            <a:chExt cx="1488" cy="2216"/>
          </a:xfrm>
        </p:grpSpPr>
        <p:pic>
          <p:nvPicPr>
            <p:cNvPr id="32776" name="Picture 7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77" name="Text Box 10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 dirty="0">
                  <a:solidFill>
                    <a:srgbClr val="C00000"/>
                  </a:solidFill>
                  <a:latin typeface="Arial Unicode MS" pitchFamily="34" charset="-128"/>
                  <a:cs typeface="Times New Roman" pitchFamily="18" charset="0"/>
                </a:rPr>
                <a:t>“flat” </a:t>
              </a:r>
              <a:r>
                <a:rPr lang="en-US" sz="2400" dirty="0">
                  <a:latin typeface="Arial Unicode MS" pitchFamily="34" charset="-128"/>
                  <a:cs typeface="Times New Roman" pitchFamily="18" charset="0"/>
                </a:rPr>
                <a:t>region:</a:t>
              </a:r>
              <a:br>
                <a:rPr lang="en-US" sz="2400" dirty="0"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 dirty="0">
                  <a:latin typeface="Arial Unicode MS" pitchFamily="34" charset="-128"/>
                  <a:cs typeface="Times New Roman" pitchFamily="18" charset="0"/>
                </a:rPr>
                <a:t>no change in all directions</a:t>
              </a:r>
              <a:endParaRPr lang="ru-RU" sz="2400" dirty="0"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32778" name="Rectangle 13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Line 23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0" name="Line 24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Line 25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26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985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 Detection: Mathematics</a:t>
            </a:r>
            <a:endParaRPr lang="ru-RU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828800" y="1153180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Change in appearance of window </a:t>
            </a:r>
            <a:r>
              <a:rPr lang="en-US" i="1" dirty="0">
                <a:cs typeface="Times New Roman" pitchFamily="18" charset="0"/>
              </a:rPr>
              <a:t>W</a:t>
            </a:r>
            <a:r>
              <a:rPr lang="en-US" dirty="0">
                <a:cs typeface="Times New Roman" pitchFamily="18" charset="0"/>
              </a:rPr>
              <a:t> for the shift [</a:t>
            </a:r>
            <a:r>
              <a:rPr lang="en-US" i="1" dirty="0" err="1">
                <a:cs typeface="Times New Roman" pitchFamily="18" charset="0"/>
              </a:rPr>
              <a:t>u,v</a:t>
            </a:r>
            <a:r>
              <a:rPr lang="en-US" dirty="0">
                <a:cs typeface="Times New Roman" pitchFamily="18" charset="0"/>
              </a:rPr>
              <a:t>]:</a:t>
            </a:r>
            <a:endParaRPr lang="ru-RU" dirty="0">
              <a:cs typeface="Times New Roman" pitchFamily="18" charset="0"/>
            </a:endParaRPr>
          </a:p>
        </p:txBody>
      </p:sp>
      <p:pic>
        <p:nvPicPr>
          <p:cNvPr id="307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3810000"/>
            <a:ext cx="27813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1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079" name="Rectangle 10"/>
          <p:cNvSpPr>
            <a:spLocks noChangeArrowheads="1"/>
          </p:cNvSpPr>
          <p:nvPr/>
        </p:nvSpPr>
        <p:spPr bwMode="auto">
          <a:xfrm>
            <a:off x="3789364" y="4452939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Box 11"/>
          <p:cNvSpPr txBox="1">
            <a:spLocks noChangeArrowheads="1"/>
          </p:cNvSpPr>
          <p:nvPr/>
        </p:nvSpPr>
        <p:spPr bwMode="auto">
          <a:xfrm>
            <a:off x="4038600" y="3276601"/>
            <a:ext cx="10429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81" name="TextBox 12"/>
          <p:cNvSpPr txBox="1">
            <a:spLocks noChangeArrowheads="1"/>
          </p:cNvSpPr>
          <p:nvPr/>
        </p:nvSpPr>
        <p:spPr bwMode="auto">
          <a:xfrm>
            <a:off x="7720014" y="3590926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75126" y="4191001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683626" y="4745039"/>
            <a:ext cx="174625" cy="174625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382001" y="4876800"/>
            <a:ext cx="7159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(3,2)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438400" y="1905000"/>
          <a:ext cx="72009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00120" imgH="355320" progId="Equation.3">
                  <p:embed/>
                </p:oleObj>
              </mc:Choice>
              <mc:Fallback>
                <p:oleObj name="Equation" r:id="rId5" imgW="2400120" imgH="35532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8400" y="1905000"/>
                        <a:ext cx="72009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64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 Detection: Mathematics</a:t>
            </a:r>
            <a:endParaRPr lang="ru-RU"/>
          </a:p>
        </p:txBody>
      </p:sp>
      <p:pic>
        <p:nvPicPr>
          <p:cNvPr id="307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3810000"/>
            <a:ext cx="27813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1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079" name="Rectangle 10"/>
          <p:cNvSpPr>
            <a:spLocks noChangeArrowheads="1"/>
          </p:cNvSpPr>
          <p:nvPr/>
        </p:nvSpPr>
        <p:spPr bwMode="auto">
          <a:xfrm>
            <a:off x="3789364" y="4452939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Box 11"/>
          <p:cNvSpPr txBox="1">
            <a:spLocks noChangeArrowheads="1"/>
          </p:cNvSpPr>
          <p:nvPr/>
        </p:nvSpPr>
        <p:spPr bwMode="auto">
          <a:xfrm>
            <a:off x="4038600" y="3276601"/>
            <a:ext cx="10429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81" name="TextBox 12"/>
          <p:cNvSpPr txBox="1">
            <a:spLocks noChangeArrowheads="1"/>
          </p:cNvSpPr>
          <p:nvPr/>
        </p:nvSpPr>
        <p:spPr bwMode="auto">
          <a:xfrm>
            <a:off x="7720014" y="3590926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53400" y="5084764"/>
            <a:ext cx="173038" cy="173037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848601" y="5224464"/>
            <a:ext cx="7159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(0,0)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828800" y="1153180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Change in appearance of window </a:t>
            </a:r>
            <a:r>
              <a:rPr lang="en-US" i="1" dirty="0">
                <a:cs typeface="Times New Roman" pitchFamily="18" charset="0"/>
              </a:rPr>
              <a:t>W</a:t>
            </a:r>
            <a:r>
              <a:rPr lang="en-US" dirty="0">
                <a:cs typeface="Times New Roman" pitchFamily="18" charset="0"/>
              </a:rPr>
              <a:t> for the shift [</a:t>
            </a:r>
            <a:r>
              <a:rPr lang="en-US" i="1" dirty="0" err="1">
                <a:cs typeface="Times New Roman" pitchFamily="18" charset="0"/>
              </a:rPr>
              <a:t>u,v</a:t>
            </a:r>
            <a:r>
              <a:rPr lang="en-US" dirty="0">
                <a:cs typeface="Times New Roman" pitchFamily="18" charset="0"/>
              </a:rPr>
              <a:t>]:</a:t>
            </a:r>
            <a:endParaRPr lang="ru-RU" dirty="0">
              <a:cs typeface="Times New Roman" pitchFamily="18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438400" y="1905000"/>
          <a:ext cx="72009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00120" imgH="355320" progId="Equation.3">
                  <p:embed/>
                </p:oleObj>
              </mc:Choice>
              <mc:Fallback>
                <p:oleObj name="Equation" r:id="rId5" imgW="2400120" imgH="35532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8400" y="1905000"/>
                        <a:ext cx="72009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487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Mathematics</a:t>
            </a:r>
            <a:endParaRPr lang="ru-RU" dirty="0"/>
          </a:p>
        </p:txBody>
      </p:sp>
      <p:sp>
        <p:nvSpPr>
          <p:cNvPr id="4103" name="Text Box 4"/>
          <p:cNvSpPr txBox="1">
            <a:spLocks noChangeArrowheads="1"/>
          </p:cNvSpPr>
          <p:nvPr/>
        </p:nvSpPr>
        <p:spPr bwMode="auto">
          <a:xfrm>
            <a:off x="1851026" y="3133725"/>
            <a:ext cx="82835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We want to find out how this function behaves for small shifts</a:t>
            </a:r>
            <a:endParaRPr lang="ru-RU" dirty="0">
              <a:cs typeface="Times New Roman" pitchFamily="18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1" y="44958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5815014" y="3895726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828800" y="1153180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Change in appearance of window </a:t>
            </a:r>
            <a:r>
              <a:rPr lang="en-US" i="1" dirty="0">
                <a:cs typeface="Times New Roman" pitchFamily="18" charset="0"/>
              </a:rPr>
              <a:t>W</a:t>
            </a:r>
            <a:r>
              <a:rPr lang="en-US" dirty="0">
                <a:cs typeface="Times New Roman" pitchFamily="18" charset="0"/>
              </a:rPr>
              <a:t> for the shift [</a:t>
            </a:r>
            <a:r>
              <a:rPr lang="en-US" i="1" dirty="0" err="1">
                <a:cs typeface="Times New Roman" pitchFamily="18" charset="0"/>
              </a:rPr>
              <a:t>u,v</a:t>
            </a:r>
            <a:r>
              <a:rPr lang="en-US" dirty="0">
                <a:cs typeface="Times New Roman" pitchFamily="18" charset="0"/>
              </a:rPr>
              <a:t>]:</a:t>
            </a:r>
            <a:endParaRPr lang="ru-RU" dirty="0">
              <a:cs typeface="Times New Roman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438400" y="1905000"/>
          <a:ext cx="72009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00120" imgH="355320" progId="Equation.3">
                  <p:embed/>
                </p:oleObj>
              </mc:Choice>
              <mc:Fallback>
                <p:oleObj name="Equation" r:id="rId4" imgW="2400120" imgH="35532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905000"/>
                        <a:ext cx="72009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583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First-order Taylor approximation for small motions [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]: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Let’s plug this into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743200" y="1676400"/>
          <a:ext cx="655913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2600" imgH="241200" progId="Equation.3">
                  <p:embed/>
                </p:oleObj>
              </mc:Choice>
              <mc:Fallback>
                <p:oleObj name="Equation" r:id="rId2" imgW="2082600" imgH="241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43200" y="1676400"/>
                        <a:ext cx="655913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905001" y="3733801"/>
          <a:ext cx="8408987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1117440" progId="Equation.3">
                  <p:embed/>
                </p:oleObj>
              </mc:Choice>
              <mc:Fallback>
                <p:oleObj name="Equation" r:id="rId4" imgW="3276360" imgH="11174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3733801"/>
                        <a:ext cx="8408987" cy="286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1676400" y="4724400"/>
            <a:ext cx="94488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5749131"/>
            <a:ext cx="94488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3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 Detection: Mathematics</a:t>
            </a:r>
            <a:endParaRPr lang="ru-RU"/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1905000" y="914400"/>
            <a:ext cx="853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>
                <a:cs typeface="Times New Roman" pitchFamily="18" charset="0"/>
              </a:rPr>
              <a:t>The quadratic approximation can be written as</a:t>
            </a:r>
            <a:endParaRPr lang="ru-RU" sz="2400" dirty="0">
              <a:cs typeface="Times New Roman" pitchFamily="18" charset="0"/>
            </a:endParaRP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1905000" y="3208338"/>
            <a:ext cx="85344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>
                <a:cs typeface="Times New Roman" pitchFamily="18" charset="0"/>
              </a:rPr>
              <a:t>where </a:t>
            </a:r>
            <a:r>
              <a:rPr lang="en-US" sz="2400" i="1" dirty="0">
                <a:cs typeface="Times New Roman" pitchFamily="18" charset="0"/>
              </a:rPr>
              <a:t>M</a:t>
            </a:r>
            <a:r>
              <a:rPr lang="en-US" sz="2400" dirty="0">
                <a:cs typeface="Times New Roman" pitchFamily="18" charset="0"/>
              </a:rPr>
              <a:t> is a 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second moment matrix </a:t>
            </a:r>
            <a:r>
              <a:rPr lang="en-US" sz="2400" dirty="0">
                <a:cs typeface="Times New Roman" pitchFamily="18" charset="0"/>
                <a:sym typeface="Symbol" pitchFamily="18" charset="2"/>
              </a:rPr>
              <a:t>computed from image derivatives:</a:t>
            </a:r>
            <a:endParaRPr lang="ru-RU" sz="2400" dirty="0"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668530" y="1524000"/>
          <a:ext cx="4637271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84200" imgH="457200" progId="Equation.3">
                  <p:embed/>
                </p:oleObj>
              </mc:Choice>
              <mc:Fallback>
                <p:oleObj name="Equation" r:id="rId3" imgW="13842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8530" y="1524000"/>
                        <a:ext cx="4637271" cy="153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033839" y="4195764"/>
          <a:ext cx="4008437" cy="182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62040" imgH="711000" progId="Equation.3">
                  <p:embed/>
                </p:oleObj>
              </mc:Choice>
              <mc:Fallback>
                <p:oleObj name="Equation" r:id="rId5" imgW="1562040" imgH="7110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3839" y="4195764"/>
                        <a:ext cx="4008437" cy="182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91438" y="6248401"/>
            <a:ext cx="6962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(the sums are over all the pixels in the window </a:t>
            </a:r>
            <a:r>
              <a:rPr lang="en-US" sz="2400" i="1" dirty="0"/>
              <a:t>W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876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1752600" y="1066801"/>
            <a:ext cx="83058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/>
              <a:t>The surface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is locally approximated by a quadratic form. Let’s try to understand its shape.</a:t>
            </a:r>
          </a:p>
          <a:p>
            <a:pPr marL="914400" lvl="1" indent="-4572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/>
              <a:t>Specifically, in which directions </a:t>
            </a:r>
            <a:br>
              <a:rPr lang="en-US" dirty="0"/>
            </a:br>
            <a:r>
              <a:rPr lang="en-US" dirty="0"/>
              <a:t>does it have the smallest/greatest</a:t>
            </a:r>
            <a:br>
              <a:rPr lang="en-US" dirty="0"/>
            </a:br>
            <a:r>
              <a:rPr lang="en-US" dirty="0"/>
              <a:t>change?</a:t>
            </a:r>
          </a:p>
        </p:txBody>
      </p:sp>
      <p:sp>
        <p:nvSpPr>
          <p:cNvPr id="922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Second Moment Matrix</a:t>
            </a:r>
          </a:p>
        </p:txBody>
      </p:sp>
      <p:pic>
        <p:nvPicPr>
          <p:cNvPr id="9222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8201" y="4800600"/>
            <a:ext cx="1955799" cy="186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8" name="Object 8"/>
          <p:cNvGraphicFramePr>
            <a:graphicFrameLocks noChangeAspect="1"/>
          </p:cNvGraphicFramePr>
          <p:nvPr/>
        </p:nvGraphicFramePr>
        <p:xfrm>
          <a:off x="2819400" y="3581400"/>
          <a:ext cx="40386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6480" imgH="457200" progId="Equation.3">
                  <p:embed/>
                </p:oleObj>
              </mc:Choice>
              <mc:Fallback>
                <p:oleObj name="Equation" r:id="rId4" imgW="1536480" imgH="457200" progId="Equation.3">
                  <p:embed/>
                  <p:pic>
                    <p:nvPicPr>
                      <p:cNvPr id="921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581400"/>
                        <a:ext cx="4038600" cy="1201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71716" y="2898100"/>
            <a:ext cx="1286684" cy="12929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8839201" y="2298026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2" name="Oval 11"/>
          <p:cNvSpPr>
            <a:spLocks/>
          </p:cNvSpPr>
          <p:nvPr/>
        </p:nvSpPr>
        <p:spPr bwMode="auto">
          <a:xfrm>
            <a:off x="8915400" y="3048000"/>
            <a:ext cx="990600" cy="990600"/>
          </a:xfrm>
          <a:prstGeom prst="ellipse">
            <a:avLst/>
          </a:prstGeom>
          <a:noFill/>
          <a:ln w="28575" cap="flat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9pPr>
          </a:lstStyle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rot="10800000">
            <a:off x="9048751" y="3176589"/>
            <a:ext cx="377825" cy="376237"/>
          </a:xfrm>
          <a:prstGeom prst="line">
            <a:avLst/>
          </a:prstGeom>
          <a:noFill/>
          <a:ln w="57150" cap="flat">
            <a:solidFill>
              <a:srgbClr val="0066FF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9pPr>
          </a:lstStyle>
          <a:p>
            <a:endParaRPr lang="en-US"/>
          </a:p>
        </p:txBody>
      </p:sp>
      <p:sp>
        <p:nvSpPr>
          <p:cNvPr id="14" name="Oval 13"/>
          <p:cNvSpPr>
            <a:spLocks/>
          </p:cNvSpPr>
          <p:nvPr/>
        </p:nvSpPr>
        <p:spPr bwMode="auto">
          <a:xfrm>
            <a:off x="9372600" y="3505200"/>
            <a:ext cx="76200" cy="76200"/>
          </a:xfrm>
          <a:prstGeom prst="ellipse">
            <a:avLst/>
          </a:prstGeom>
          <a:solidFill>
            <a:srgbClr val="FF00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Times New Roman Bold" charset="0"/>
                <a:ea typeface="ヒラギノ明朝 ProN W6" charset="0"/>
                <a:cs typeface="ヒラギノ明朝 ProN W6" charset="0"/>
                <a:sym typeface="Times New Roman Bold" charset="0"/>
              </a:defRPr>
            </a:lvl9pPr>
          </a:lstStyle>
          <a:p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743200" y="5029200"/>
          <a:ext cx="3851448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62040" imgH="711000" progId="Equation.3">
                  <p:embed/>
                </p:oleObj>
              </mc:Choice>
              <mc:Fallback>
                <p:oleObj name="Equation" r:id="rId7" imgW="1562040" imgH="7110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029200"/>
                        <a:ext cx="3851448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0303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209800" y="1143000"/>
            <a:ext cx="6858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First, consider the axis-aligned case (gradients are either horizontal or vertical)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981200" y="4343401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dirty="0"/>
              <a:t>If either </a:t>
            </a:r>
            <a:r>
              <a:rPr lang="en-US" i="1" dirty="0"/>
              <a:t>a</a:t>
            </a:r>
            <a:r>
              <a:rPr lang="en-US" dirty="0"/>
              <a:t> or </a:t>
            </a:r>
            <a:r>
              <a:rPr lang="en-US" i="1" dirty="0"/>
              <a:t>b</a:t>
            </a:r>
            <a:r>
              <a:rPr lang="en-US" dirty="0"/>
              <a:t> is close to 0, then this is </a:t>
            </a:r>
            <a:r>
              <a:rPr lang="en-US" b="1" dirty="0"/>
              <a:t>not</a:t>
            </a:r>
            <a:r>
              <a:rPr lang="en-US" dirty="0"/>
              <a:t> a corner, so look for locations where both are large.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1024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Second Moment Matrix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7315201" y="2370138"/>
          <a:ext cx="197802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57200" progId="Equation.3">
                  <p:embed/>
                </p:oleObj>
              </mc:Choice>
              <mc:Fallback>
                <p:oleObj name="Equation" r:id="rId3" imgW="596880" imgH="457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5201" y="2370138"/>
                        <a:ext cx="1978025" cy="151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52832" y="2209800"/>
          <a:ext cx="4186169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62040" imgH="711000" progId="Equation.3">
                  <p:embed/>
                </p:oleObj>
              </mc:Choice>
              <mc:Fallback>
                <p:oleObj name="Equation" r:id="rId5" imgW="1562040" imgH="7110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832" y="2209800"/>
                        <a:ext cx="4186169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29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Edges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066800"/>
            <a:ext cx="7772400" cy="1371600"/>
          </a:xfrm>
        </p:spPr>
        <p:txBody>
          <a:bodyPr/>
          <a:lstStyle/>
          <a:p>
            <a:r>
              <a:rPr lang="en-US"/>
              <a:t>Edges are caused by a variety of factors:</a:t>
            </a:r>
          </a:p>
        </p:txBody>
      </p:sp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1525588" y="92076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3317875" y="2400300"/>
          <a:ext cx="29908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2991268" imgH="2857899" progId="">
                  <p:embed/>
                </p:oleObj>
              </mc:Choice>
              <mc:Fallback>
                <p:oleObj name="Photo Editor Photo" r:id="rId3" imgW="2991268" imgH="2857899" progId="">
                  <p:embed/>
                  <p:pic>
                    <p:nvPicPr>
                      <p:cNvPr id="2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5" y="2400300"/>
                        <a:ext cx="299085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89676" y="3282950"/>
            <a:ext cx="18653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depth discontinuity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6289675" y="3924300"/>
            <a:ext cx="2520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surface color discontinuity</a:t>
            </a: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6289675" y="4578350"/>
            <a:ext cx="2370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illumination discontinuity</a:t>
            </a: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6289676" y="2628900"/>
            <a:ext cx="2701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surface normal discontinuity</a:t>
            </a:r>
          </a:p>
        </p:txBody>
      </p:sp>
      <p:sp>
        <p:nvSpPr>
          <p:cNvPr id="2058" name="Text Box 12"/>
          <p:cNvSpPr txBox="1">
            <a:spLocks noChangeArrowheads="1"/>
          </p:cNvSpPr>
          <p:nvPr/>
        </p:nvSpPr>
        <p:spPr bwMode="auto">
          <a:xfrm>
            <a:off x="8763000" y="6477000"/>
            <a:ext cx="18415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Source: Steve Seitz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0"/>
          <p:cNvSpPr txBox="1">
            <a:spLocks noChangeArrowheads="1"/>
          </p:cNvSpPr>
          <p:nvPr/>
        </p:nvSpPr>
        <p:spPr bwMode="auto">
          <a:xfrm>
            <a:off x="1905001" y="1138238"/>
            <a:ext cx="76755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Consider a horizontal “slice” of </a:t>
            </a:r>
            <a:r>
              <a:rPr lang="en-US" sz="2400" i="1"/>
              <a:t>E</a:t>
            </a:r>
            <a:r>
              <a:rPr lang="en-US" sz="2400"/>
              <a:t>(</a:t>
            </a:r>
            <a:r>
              <a:rPr lang="en-US" sz="2400" i="1"/>
              <a:t>u</a:t>
            </a:r>
            <a:r>
              <a:rPr lang="en-US" sz="2400"/>
              <a:t>, </a:t>
            </a:r>
            <a:r>
              <a:rPr lang="en-US" sz="2400" i="1"/>
              <a:t>v</a:t>
            </a:r>
            <a:r>
              <a:rPr lang="en-US" sz="2400"/>
              <a:t>):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Second Moment Matrix</a:t>
            </a:r>
          </a:p>
        </p:txBody>
      </p:sp>
      <p:sp>
        <p:nvSpPr>
          <p:cNvPr id="8197" name="Text Box 3"/>
          <p:cNvSpPr txBox="1">
            <a:spLocks noChangeArrowheads="1"/>
          </p:cNvSpPr>
          <p:nvPr/>
        </p:nvSpPr>
        <p:spPr bwMode="auto">
          <a:xfrm>
            <a:off x="1905000" y="1752601"/>
            <a:ext cx="5486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This is the equation of an ellipse.</a:t>
            </a:r>
          </a:p>
        </p:txBody>
      </p:sp>
      <p:graphicFrame>
        <p:nvGraphicFramePr>
          <p:cNvPr id="11266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7467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640" imgH="457200" progId="Equation.3">
                  <p:embed/>
                </p:oleObj>
              </mc:Choice>
              <mc:Fallback>
                <p:oleObj name="Equation" r:id="rId3" imgW="1358640" imgH="457200" progId="Equation.3">
                  <p:embed/>
                  <p:pic>
                    <p:nvPicPr>
                      <p:cNvPr id="1126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2667000"/>
            <a:ext cx="66992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447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20"/>
          <p:cNvSpPr txBox="1">
            <a:spLocks noChangeArrowheads="1"/>
          </p:cNvSpPr>
          <p:nvPr/>
        </p:nvSpPr>
        <p:spPr bwMode="auto">
          <a:xfrm>
            <a:off x="1905001" y="1138238"/>
            <a:ext cx="76755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Consider a horizontal “slice” of </a:t>
            </a:r>
            <a:r>
              <a:rPr lang="en-US" sz="2400" i="1"/>
              <a:t>E</a:t>
            </a:r>
            <a:r>
              <a:rPr lang="en-US" sz="2400"/>
              <a:t>(</a:t>
            </a:r>
            <a:r>
              <a:rPr lang="en-US" sz="2400" i="1"/>
              <a:t>u</a:t>
            </a:r>
            <a:r>
              <a:rPr lang="en-US" sz="2400"/>
              <a:t>, </a:t>
            </a:r>
            <a:r>
              <a:rPr lang="en-US" sz="2400" i="1"/>
              <a:t>v</a:t>
            </a:r>
            <a:r>
              <a:rPr lang="en-US" sz="2400"/>
              <a:t>):</a:t>
            </a:r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Second Moment Matrix</a:t>
            </a:r>
          </a:p>
        </p:txBody>
      </p:sp>
      <p:sp>
        <p:nvSpPr>
          <p:cNvPr id="12294" name="Text Box 3"/>
          <p:cNvSpPr txBox="1">
            <a:spLocks noChangeArrowheads="1"/>
          </p:cNvSpPr>
          <p:nvPr/>
        </p:nvSpPr>
        <p:spPr bwMode="auto">
          <a:xfrm>
            <a:off x="1905000" y="1752601"/>
            <a:ext cx="5486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This is the equation of an ellipse.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5867400" y="2117726"/>
          <a:ext cx="25146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122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117726"/>
                        <a:ext cx="251460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1905000" y="3048001"/>
            <a:ext cx="73152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The axis lengths of the ellipse are determined by the eigenvalues and the orientation is determined by </a:t>
            </a:r>
            <a:r>
              <a:rPr lang="en-US" sz="2400" i="1"/>
              <a:t>R</a:t>
            </a:r>
          </a:p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grpSp>
        <p:nvGrpSpPr>
          <p:cNvPr id="12296" name="Group 21"/>
          <p:cNvGrpSpPr>
            <a:grpSpLocks/>
          </p:cNvGrpSpPr>
          <p:nvPr/>
        </p:nvGrpSpPr>
        <p:grpSpPr bwMode="auto">
          <a:xfrm>
            <a:off x="3962401" y="3979864"/>
            <a:ext cx="5413375" cy="2878137"/>
            <a:chOff x="2254" y="2352"/>
            <a:chExt cx="3410" cy="1813"/>
          </a:xfrm>
        </p:grpSpPr>
        <p:sp>
          <p:nvSpPr>
            <p:cNvPr id="12298" name="Text Box 8"/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FF3300"/>
                  </a:solidFill>
                  <a:cs typeface="Times New Roman" pitchFamily="18" charset="0"/>
                </a:rPr>
                <a:t>direction of the slowest change</a:t>
              </a:r>
              <a:endParaRPr lang="ru-RU" sz="16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  <p:sp>
          <p:nvSpPr>
            <p:cNvPr id="12299" name="Text Box 9"/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 dirty="0">
                  <a:solidFill>
                    <a:srgbClr val="0033CC"/>
                  </a:solidFill>
                  <a:cs typeface="Times New Roman" pitchFamily="18" charset="0"/>
                </a:rPr>
                <a:t>direction of the fastest change</a:t>
              </a:r>
              <a:endParaRPr lang="ru-RU" sz="1600" dirty="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12300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1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3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2306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aphicFrame>
        <p:nvGraphicFramePr>
          <p:cNvPr id="12291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7467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58640" imgH="457200" progId="Equation.3">
                  <p:embed/>
                </p:oleObj>
              </mc:Choice>
              <mc:Fallback>
                <p:oleObj name="Equation" r:id="rId5" imgW="1358640" imgH="457200" progId="Equation.3">
                  <p:embed/>
                  <p:pic>
                    <p:nvPicPr>
                      <p:cNvPr id="1229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Text Box 3"/>
          <p:cNvSpPr txBox="1">
            <a:spLocks noChangeArrowheads="1"/>
          </p:cNvSpPr>
          <p:nvPr/>
        </p:nvSpPr>
        <p:spPr bwMode="auto">
          <a:xfrm>
            <a:off x="1905000" y="2373313"/>
            <a:ext cx="7391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Diagonalization of M:</a:t>
            </a:r>
          </a:p>
        </p:txBody>
      </p:sp>
    </p:spTree>
    <p:extLst>
      <p:ext uri="{BB962C8B-B14F-4D97-AF65-F5344CB8AC3E}">
        <p14:creationId xmlns:p14="http://schemas.microsoft.com/office/powerpoint/2010/main" val="3847934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6"/>
          <p:cNvSpPr>
            <a:spLocks noGrp="1" noChangeArrowheads="1"/>
          </p:cNvSpPr>
          <p:nvPr>
            <p:ph type="title"/>
          </p:nvPr>
        </p:nvSpPr>
        <p:spPr>
          <a:xfrm>
            <a:off x="2057400" y="76200"/>
            <a:ext cx="8229600" cy="838200"/>
          </a:xfrm>
        </p:spPr>
        <p:txBody>
          <a:bodyPr/>
          <a:lstStyle/>
          <a:p>
            <a:r>
              <a:rPr lang="en-US" dirty="0"/>
              <a:t>Visualization of Second Moment Matrices</a:t>
            </a:r>
          </a:p>
        </p:txBody>
      </p:sp>
      <p:graphicFrame>
        <p:nvGraphicFramePr>
          <p:cNvPr id="13314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282951" y="1143000"/>
          <a:ext cx="5624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650794" imgH="5282540" progId="Photoshop.Image.10">
                  <p:embed/>
                </p:oleObj>
              </mc:Choice>
              <mc:Fallback>
                <p:oleObj name="Image" r:id="rId3" imgW="5650794" imgH="5282540" progId="Photoshop.Image.10">
                  <p:embed/>
                  <p:pic>
                    <p:nvPicPr>
                      <p:cNvPr id="133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1" y="1143000"/>
                        <a:ext cx="5624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320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76200"/>
            <a:ext cx="8153400" cy="838200"/>
          </a:xfrm>
        </p:spPr>
        <p:txBody>
          <a:bodyPr/>
          <a:lstStyle/>
          <a:p>
            <a:r>
              <a:rPr lang="en-US" dirty="0"/>
              <a:t>Visualization of Second Moment Matrices</a:t>
            </a:r>
          </a:p>
        </p:txBody>
      </p:sp>
      <p:graphicFrame>
        <p:nvGraphicFramePr>
          <p:cNvPr id="1433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282951" y="1143000"/>
          <a:ext cx="5624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650794" imgH="5282540" progId="Photoshop.Image.10">
                  <p:embed/>
                </p:oleObj>
              </mc:Choice>
              <mc:Fallback>
                <p:oleObj name="Image" r:id="rId3" imgW="5650794" imgH="5282540" progId="Photoshop.Image.10">
                  <p:embed/>
                  <p:pic>
                    <p:nvPicPr>
                      <p:cNvPr id="1433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1" y="1143000"/>
                        <a:ext cx="5624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0" name="Picture 4" descr="second_moment_vi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139826"/>
            <a:ext cx="5638800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4129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>
            <a:spLocks noChangeArrowheads="1"/>
          </p:cNvSpPr>
          <p:nvPr/>
        </p:nvSpPr>
        <p:spPr bwMode="auto">
          <a:xfrm>
            <a:off x="2362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5562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9296400" y="60960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4648200" y="18288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799" name="Freeform 7"/>
          <p:cNvSpPr>
            <a:spLocks/>
          </p:cNvSpPr>
          <p:nvPr/>
        </p:nvSpPr>
        <p:spPr bwMode="auto">
          <a:xfrm>
            <a:off x="6019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5562601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7086600" y="2362201"/>
            <a:ext cx="2667000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2438400" y="4800601"/>
            <a:ext cx="23622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8686800" y="5105401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5638800" y="1905001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5486400" y="5181601"/>
            <a:ext cx="121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2057400" y="990600"/>
            <a:ext cx="8001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cs typeface="Times New Roman" pitchFamily="18" charset="0"/>
              </a:rPr>
              <a:t>Classification of image points using eigenvalues of </a:t>
            </a:r>
            <a:r>
              <a:rPr lang="en-US" i="1">
                <a:cs typeface="Times New Roman" pitchFamily="18" charset="0"/>
              </a:rPr>
              <a:t>M</a:t>
            </a:r>
            <a:r>
              <a:rPr lang="en-US">
                <a:cs typeface="Times New Roman" pitchFamily="18" charset="0"/>
              </a:rPr>
              <a:t>:</a:t>
            </a:r>
            <a:endParaRPr lang="ru-RU">
              <a:cs typeface="Times New Roman" pitchFamily="18" charset="0"/>
            </a:endParaRPr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8458200" y="2133601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5708650" y="1828801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5791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 rot="5542000">
            <a:off x="8174832" y="5557044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15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Response Function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5562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Freeform 5"/>
          <p:cNvSpPr>
            <a:spLocks/>
          </p:cNvSpPr>
          <p:nvPr/>
        </p:nvSpPr>
        <p:spPr bwMode="auto">
          <a:xfrm>
            <a:off x="6019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6" name="AutoShape 6"/>
          <p:cNvSpPr>
            <a:spLocks noChangeArrowheads="1"/>
          </p:cNvSpPr>
          <p:nvPr/>
        </p:nvSpPr>
        <p:spPr bwMode="auto">
          <a:xfrm>
            <a:off x="5562601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7086600" y="2362201"/>
            <a:ext cx="2667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&gt; 0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8686800" y="5105401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&lt; 0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5638800" y="1905001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&lt; 0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5486400" y="5181601"/>
            <a:ext cx="121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8458200" y="2133601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5708650" y="1828801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5791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 rot="5542000">
            <a:off x="8174832" y="5557044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6423026" y="4714875"/>
            <a:ext cx="1274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  <a:sym typeface="Symbol" pitchFamily="18" charset="2"/>
              </a:rPr>
              <a:t>|R| </a:t>
            </a:r>
            <a:r>
              <a:rPr lang="en-US" sz="2400">
                <a:latin typeface="Times New Roman" pitchFamily="18" charset="0"/>
                <a:sym typeface="Symbol" pitchFamily="18" charset="2"/>
              </a:rPr>
              <a:t>small</a:t>
            </a:r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 flipH="1">
            <a:off x="6553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5362" name="Object 17"/>
          <p:cNvGraphicFramePr>
            <a:graphicFrameLocks noChangeAspect="1"/>
          </p:cNvGraphicFramePr>
          <p:nvPr/>
        </p:nvGraphicFramePr>
        <p:xfrm>
          <a:off x="2514601" y="990600"/>
          <a:ext cx="7123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44720" imgH="228600" progId="Equation.3">
                  <p:embed/>
                </p:oleObj>
              </mc:Choice>
              <mc:Fallback>
                <p:oleObj name="Equation" r:id="rId3" imgW="2844720" imgH="228600" progId="Equation.3">
                  <p:embed/>
                  <p:pic>
                    <p:nvPicPr>
                      <p:cNvPr id="1536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990600"/>
                        <a:ext cx="7123113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7" name="Text Box 18"/>
          <p:cNvSpPr txBox="1">
            <a:spLocks noChangeArrowheads="1"/>
          </p:cNvSpPr>
          <p:nvPr/>
        </p:nvSpPr>
        <p:spPr bwMode="auto">
          <a:xfrm>
            <a:off x="2530476" y="1828801"/>
            <a:ext cx="2727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1800" i="1">
                <a:latin typeface="Times New Roman" pitchFamily="18" charset="0"/>
              </a:rPr>
              <a:t>α</a:t>
            </a:r>
            <a:r>
              <a:rPr lang="en-US" sz="1800"/>
              <a:t>: constant (0.04 to 0.06)</a:t>
            </a:r>
            <a:endParaRPr lang="el-GR" sz="1800"/>
          </a:p>
        </p:txBody>
      </p:sp>
    </p:spTree>
    <p:extLst>
      <p:ext uri="{BB962C8B-B14F-4D97-AF65-F5344CB8AC3E}">
        <p14:creationId xmlns:p14="http://schemas.microsoft.com/office/powerpoint/2010/main" val="2356388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Corner Detector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143000"/>
            <a:ext cx="8458200" cy="5181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Compute partial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second moment matrix </a:t>
            </a:r>
            <a:r>
              <a:rPr lang="en-US" i="1" dirty="0"/>
              <a:t>M</a:t>
            </a:r>
            <a:r>
              <a:rPr lang="en-US" dirty="0"/>
              <a:t> in a Gaussian window around each pixel: </a:t>
            </a:r>
          </a:p>
        </p:txBody>
      </p:sp>
      <p:sp>
        <p:nvSpPr>
          <p:cNvPr id="34820" name="Rectangle 14"/>
          <p:cNvSpPr>
            <a:spLocks noChangeArrowheads="1"/>
          </p:cNvSpPr>
          <p:nvPr/>
        </p:nvSpPr>
        <p:spPr bwMode="auto">
          <a:xfrm>
            <a:off x="1905000" y="5759451"/>
            <a:ext cx="845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/>
              <a:t>C.Harris</a:t>
            </a:r>
            <a:r>
              <a:rPr lang="en-US" sz="2000" dirty="0"/>
              <a:t> and </a:t>
            </a:r>
            <a:r>
              <a:rPr lang="en-US" sz="2000" dirty="0" err="1"/>
              <a:t>M.Stephens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0070C0"/>
                </a:solidFill>
                <a:hlinkClick r:id="rId3"/>
              </a:rPr>
              <a:t>“A Combined Corner and Edge Detector.” </a:t>
            </a:r>
            <a:r>
              <a:rPr lang="en-US" sz="2000" i="1" dirty="0"/>
              <a:t>Proceedings of the 4th </a:t>
            </a:r>
            <a:r>
              <a:rPr lang="en-US" sz="2000" i="1" dirty="0" err="1"/>
              <a:t>Alvey</a:t>
            </a:r>
            <a:r>
              <a:rPr lang="en-US" sz="2000" i="1" dirty="0"/>
              <a:t> Vision Conference</a:t>
            </a:r>
            <a:r>
              <a:rPr lang="en-US" sz="2000" dirty="0"/>
              <a:t>: pages 147—151, 1988. 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719388" y="3048000"/>
          <a:ext cx="650081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25680" imgH="711000" progId="Equation.3">
                  <p:embed/>
                </p:oleObj>
              </mc:Choice>
              <mc:Fallback>
                <p:oleObj name="Equation" r:id="rId4" imgW="2425680" imgH="7110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388" y="3048000"/>
                        <a:ext cx="6500813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804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Corner Detector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143000"/>
            <a:ext cx="8458200" cy="5181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Compute partial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second moment matrix </a:t>
            </a:r>
            <a:r>
              <a:rPr lang="en-US" i="1" dirty="0"/>
              <a:t>M</a:t>
            </a:r>
            <a:r>
              <a:rPr lang="en-US" dirty="0"/>
              <a:t> in a Gaussian window around each pixel 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corner response function </a:t>
            </a:r>
            <a:r>
              <a:rPr lang="en-US" i="1" dirty="0"/>
              <a:t>R</a:t>
            </a:r>
          </a:p>
        </p:txBody>
      </p:sp>
      <p:sp>
        <p:nvSpPr>
          <p:cNvPr id="34820" name="Rectangle 14"/>
          <p:cNvSpPr>
            <a:spLocks noChangeArrowheads="1"/>
          </p:cNvSpPr>
          <p:nvPr/>
        </p:nvSpPr>
        <p:spPr bwMode="auto">
          <a:xfrm>
            <a:off x="1905000" y="5759451"/>
            <a:ext cx="845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/>
              <a:t>C.Harris</a:t>
            </a:r>
            <a:r>
              <a:rPr lang="en-US" sz="2000" dirty="0"/>
              <a:t> and </a:t>
            </a:r>
            <a:r>
              <a:rPr lang="en-US" sz="2000" dirty="0" err="1"/>
              <a:t>M.Stephens</a:t>
            </a:r>
            <a:r>
              <a:rPr lang="en-US" sz="2000" dirty="0"/>
              <a:t>. </a:t>
            </a:r>
            <a:r>
              <a:rPr lang="en-US" sz="2000" dirty="0">
                <a:hlinkClick r:id="rId3"/>
              </a:rPr>
              <a:t>“A Combined Corner and Edge Detector.” </a:t>
            </a:r>
            <a:r>
              <a:rPr lang="en-US" sz="2000" i="1" dirty="0"/>
              <a:t>Proceedings of the 4th </a:t>
            </a:r>
            <a:r>
              <a:rPr lang="en-US" sz="2000" i="1" dirty="0" err="1"/>
              <a:t>Alvey</a:t>
            </a:r>
            <a:r>
              <a:rPr lang="en-US" sz="2000" i="1" dirty="0"/>
              <a:t> Vision Conference</a:t>
            </a:r>
            <a:r>
              <a:rPr lang="en-US" sz="2000" dirty="0"/>
              <a:t>: pages 147—151, 1988.  </a:t>
            </a:r>
          </a:p>
        </p:txBody>
      </p:sp>
    </p:spTree>
    <p:extLst>
      <p:ext uri="{BB962C8B-B14F-4D97-AF65-F5344CB8AC3E}">
        <p14:creationId xmlns:p14="http://schemas.microsoft.com/office/powerpoint/2010/main" val="3804112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pic>
        <p:nvPicPr>
          <p:cNvPr id="35843" name="Picture 3" descr="cows_step0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2057400" y="1295400"/>
            <a:ext cx="81534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5769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pic>
        <p:nvPicPr>
          <p:cNvPr id="36867" name="Picture 3" descr="cows_step1_corner_respon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295401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2352675" y="774701"/>
            <a:ext cx="40528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cs typeface="Times New Roman" pitchFamily="18" charset="0"/>
              </a:rPr>
              <a:t>Compute corner response </a:t>
            </a:r>
            <a:r>
              <a:rPr lang="en-US" i="1">
                <a:cs typeface="Times New Roman" pitchFamily="18" charset="0"/>
              </a:rPr>
              <a:t>R</a:t>
            </a:r>
            <a:endParaRPr lang="ru-RU" i="1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07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Linear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/>
              <a:t>Image blurring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/>
              <a:t>Separability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Median filtering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3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Corner Detector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143000"/>
            <a:ext cx="8458200" cy="5181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Compute partial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second moment matrix </a:t>
            </a:r>
            <a:r>
              <a:rPr lang="en-US" i="1" dirty="0"/>
              <a:t>M</a:t>
            </a:r>
            <a:r>
              <a:rPr lang="en-US" dirty="0"/>
              <a:t> in a Gaussian window around each pixel 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corner response function </a:t>
            </a:r>
            <a:r>
              <a:rPr lang="en-US" i="1" dirty="0"/>
              <a:t>R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Threshold </a:t>
            </a:r>
            <a:r>
              <a:rPr lang="en-US" i="1" dirty="0"/>
              <a:t>R</a:t>
            </a:r>
            <a:endParaRPr lang="en-US" i="1" dirty="0">
              <a:latin typeface="Symbol" pitchFamily="18" charset="2"/>
            </a:endParaRPr>
          </a:p>
          <a:p>
            <a:pPr marL="533400" indent="-533400">
              <a:buFontTx/>
              <a:buAutoNum type="arabicPeriod"/>
            </a:pPr>
            <a:r>
              <a:rPr lang="en-US" dirty="0"/>
              <a:t>Find local maxima of response function (</a:t>
            </a:r>
            <a:r>
              <a:rPr lang="en-US" dirty="0" err="1"/>
              <a:t>nonmaximum</a:t>
            </a:r>
            <a:r>
              <a:rPr lang="en-US" dirty="0"/>
              <a:t> suppression)</a:t>
            </a:r>
          </a:p>
        </p:txBody>
      </p:sp>
      <p:sp>
        <p:nvSpPr>
          <p:cNvPr id="34820" name="Rectangle 14"/>
          <p:cNvSpPr>
            <a:spLocks noChangeArrowheads="1"/>
          </p:cNvSpPr>
          <p:nvPr/>
        </p:nvSpPr>
        <p:spPr bwMode="auto">
          <a:xfrm>
            <a:off x="1905000" y="5759451"/>
            <a:ext cx="845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/>
              <a:t>C.Harris</a:t>
            </a:r>
            <a:r>
              <a:rPr lang="en-US" sz="2000" dirty="0"/>
              <a:t> and </a:t>
            </a:r>
            <a:r>
              <a:rPr lang="en-US" sz="2000" dirty="0" err="1"/>
              <a:t>M.Stephens</a:t>
            </a:r>
            <a:r>
              <a:rPr lang="en-US" sz="2000" dirty="0"/>
              <a:t>. </a:t>
            </a:r>
            <a:r>
              <a:rPr lang="en-US" sz="2000" dirty="0">
                <a:hlinkClick r:id="rId3"/>
              </a:rPr>
              <a:t>“A Combined Corner and Edge Detector.” </a:t>
            </a:r>
            <a:r>
              <a:rPr lang="en-US" sz="2000" i="1" dirty="0"/>
              <a:t>Proceedings of the 4th </a:t>
            </a:r>
            <a:r>
              <a:rPr lang="en-US" sz="2000" i="1" dirty="0" err="1"/>
              <a:t>Alvey</a:t>
            </a:r>
            <a:r>
              <a:rPr lang="en-US" sz="2000" i="1" dirty="0"/>
              <a:t> Vision Conference</a:t>
            </a:r>
            <a:r>
              <a:rPr lang="en-US" sz="2000" dirty="0"/>
              <a:t>: pages 147—151, 1988.  </a:t>
            </a:r>
          </a:p>
        </p:txBody>
      </p:sp>
    </p:spTree>
    <p:extLst>
      <p:ext uri="{BB962C8B-B14F-4D97-AF65-F5344CB8AC3E}">
        <p14:creationId xmlns:p14="http://schemas.microsoft.com/office/powerpoint/2010/main" val="19054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362201" y="774700"/>
            <a:ext cx="77267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cs typeface="Times New Roman" pitchFamily="18" charset="0"/>
              </a:rPr>
              <a:t>Find points with large corner response: </a:t>
            </a:r>
            <a:r>
              <a:rPr lang="en-US" i="1" dirty="0">
                <a:cs typeface="Times New Roman" pitchFamily="18" charset="0"/>
              </a:rPr>
              <a:t>R &gt; </a:t>
            </a:r>
            <a:r>
              <a:rPr lang="en-US" dirty="0">
                <a:cs typeface="Times New Roman" pitchFamily="18" charset="0"/>
              </a:rPr>
              <a:t>threshold</a:t>
            </a:r>
            <a:endParaRPr lang="ru-RU" dirty="0">
              <a:cs typeface="Times New Roman" pitchFamily="18" charset="0"/>
            </a:endParaRPr>
          </a:p>
        </p:txBody>
      </p:sp>
      <p:pic>
        <p:nvPicPr>
          <p:cNvPr id="37892" name="Picture 4" descr="cows_step2_thres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295401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7852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2362201" y="774701"/>
            <a:ext cx="57959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cs typeface="Times New Roman" pitchFamily="18" charset="0"/>
              </a:rPr>
              <a:t>Take only the points of local maxima of </a:t>
            </a:r>
            <a:r>
              <a:rPr lang="en-US" i="1">
                <a:cs typeface="Times New Roman" pitchFamily="18" charset="0"/>
              </a:rPr>
              <a:t>R</a:t>
            </a:r>
            <a:endParaRPr lang="ru-RU" i="1">
              <a:cs typeface="Times New Roman" pitchFamily="18" charset="0"/>
            </a:endParaRPr>
          </a:p>
        </p:txBody>
      </p:sp>
      <p:pic>
        <p:nvPicPr>
          <p:cNvPr id="38916" name="Picture 4" descr="cows_step3_thresh&amp;max"/>
          <p:cNvPicPr>
            <a:picLocks noChangeAspect="1" noChangeArrowheads="1"/>
          </p:cNvPicPr>
          <p:nvPr/>
        </p:nvPicPr>
        <p:blipFill>
          <a:blip r:embed="rId3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2057400" y="1295400"/>
            <a:ext cx="81534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9933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pic>
        <p:nvPicPr>
          <p:cNvPr id="39939" name="Picture 3" descr="cows_step4_harris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2057400" y="1295400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9759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and Covariance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914400"/>
            <a:ext cx="8915400" cy="5410200"/>
          </a:xfrm>
        </p:spPr>
        <p:txBody>
          <a:bodyPr/>
          <a:lstStyle/>
          <a:p>
            <a:pPr marL="0" indent="0"/>
            <a:r>
              <a:rPr lang="en-US" sz="2400" dirty="0"/>
              <a:t>We want corner locations to be </a:t>
            </a:r>
            <a:r>
              <a:rPr lang="en-US" sz="2400" i="1" dirty="0"/>
              <a:t>invariant</a:t>
            </a:r>
            <a:r>
              <a:rPr lang="en-US" sz="2400" dirty="0"/>
              <a:t> to photometric transformations and </a:t>
            </a:r>
            <a:r>
              <a:rPr lang="en-US" sz="2400" i="1" dirty="0"/>
              <a:t>covariant</a:t>
            </a:r>
            <a:r>
              <a:rPr lang="en-US" sz="2400" dirty="0"/>
              <a:t> to geometric transformations</a:t>
            </a:r>
          </a:p>
          <a:p>
            <a:pPr lvl="1"/>
            <a:r>
              <a:rPr lang="en-US" b="1" dirty="0"/>
              <a:t>Invariance:</a:t>
            </a:r>
            <a:r>
              <a:rPr lang="en-US" dirty="0"/>
              <a:t> image is transformed and corner locations do not change</a:t>
            </a:r>
          </a:p>
          <a:p>
            <a:pPr lvl="1"/>
            <a:r>
              <a:rPr lang="en-US" b="1" dirty="0"/>
              <a:t>Covariance: </a:t>
            </a:r>
            <a:r>
              <a:rPr lang="en-US" dirty="0"/>
              <a:t>if we have two transformed versions of the same image, features should be detected in corresponding locations</a:t>
            </a:r>
          </a:p>
        </p:txBody>
      </p:sp>
      <p:pic>
        <p:nvPicPr>
          <p:cNvPr id="40964" name="Picture 3" descr="cows_step4_harris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3200400" y="3051658"/>
            <a:ext cx="5715000" cy="369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6873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in pairs and decide:</a:t>
            </a:r>
          </a:p>
          <a:p>
            <a:r>
              <a:rPr lang="en-US" dirty="0"/>
              <a:t>I may randomly ask a pair to respond.</a:t>
            </a:r>
          </a:p>
          <a:p>
            <a:r>
              <a:rPr lang="en-US" dirty="0"/>
              <a:t>Is Harris corner detection invariant to</a:t>
            </a:r>
          </a:p>
          <a:p>
            <a:pPr marL="514350" indent="-514350">
              <a:buAutoNum type="arabicPeriod"/>
            </a:pPr>
            <a:r>
              <a:rPr lang="en-US" dirty="0"/>
              <a:t>Affine intensity changes</a:t>
            </a:r>
          </a:p>
          <a:p>
            <a:pPr marL="514350" indent="-514350">
              <a:buAutoNum type="arabicPeriod"/>
            </a:pPr>
            <a:r>
              <a:rPr lang="en-US" dirty="0"/>
              <a:t> Image translation</a:t>
            </a:r>
          </a:p>
          <a:p>
            <a:pPr marL="514350" indent="-514350">
              <a:buAutoNum type="arabicPeriod"/>
            </a:pPr>
            <a:r>
              <a:rPr lang="en-US" dirty="0"/>
              <a:t>Image rotation</a:t>
            </a:r>
          </a:p>
          <a:p>
            <a:pPr marL="514350" indent="-514350">
              <a:buAutoNum type="arabicPeriod"/>
            </a:pPr>
            <a:r>
              <a:rPr lang="en-US" dirty="0"/>
              <a:t>Image scaling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0" y="2438400"/>
            <a:ext cx="1845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he-IL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+ 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27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Intensity Change</a:t>
            </a:r>
            <a:endParaRPr lang="ru-RU" dirty="0"/>
          </a:p>
        </p:txBody>
      </p:sp>
      <p:sp>
        <p:nvSpPr>
          <p:cNvPr id="1210372" name="Text Box 4"/>
          <p:cNvSpPr txBox="1">
            <a:spLocks noChangeArrowheads="1"/>
          </p:cNvSpPr>
          <p:nvPr/>
        </p:nvSpPr>
        <p:spPr bwMode="auto">
          <a:xfrm>
            <a:off x="2971800" y="1997076"/>
            <a:ext cx="5562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400" dirty="0">
                <a:cs typeface="Times New Roman" pitchFamily="18" charset="0"/>
              </a:rPr>
              <a:t>Only derivatives are used =&gt; invariance to intensity shift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r>
              <a:rPr lang="he-IL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</a:t>
            </a:r>
            <a:r>
              <a:rPr lang="he-IL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endParaRPr lang="ru-RU" sz="24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44676" y="2962572"/>
            <a:ext cx="8289925" cy="2819400"/>
            <a:chOff x="106" y="2378"/>
            <a:chExt cx="5222" cy="1776"/>
          </a:xfrm>
        </p:grpSpPr>
        <p:sp>
          <p:nvSpPr>
            <p:cNvPr id="43014" name="Text Box 6"/>
            <p:cNvSpPr txBox="1">
              <a:spLocks noChangeArrowheads="1"/>
            </p:cNvSpPr>
            <p:nvPr/>
          </p:nvSpPr>
          <p:spPr bwMode="auto">
            <a:xfrm>
              <a:off x="816" y="2378"/>
              <a:ext cx="32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he-IL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>
                  <a:cs typeface="Times New Roman" pitchFamily="18" charset="0"/>
                </a:rPr>
                <a:t>Intensity scaling: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I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 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a</a:t>
              </a:r>
              <a:r>
                <a:rPr lang="he-IL" sz="2400" i="1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I</a:t>
              </a:r>
              <a:endParaRPr lang="ru-RU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15" name="Freeform 7"/>
            <p:cNvSpPr>
              <a:spLocks/>
            </p:cNvSpPr>
            <p:nvPr/>
          </p:nvSpPr>
          <p:spPr bwMode="auto">
            <a:xfrm>
              <a:off x="912" y="2992"/>
              <a:ext cx="1584" cy="752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16" name="Freeform 8"/>
            <p:cNvSpPr>
              <a:spLocks/>
            </p:cNvSpPr>
            <p:nvPr/>
          </p:nvSpPr>
          <p:spPr bwMode="auto">
            <a:xfrm>
              <a:off x="3444" y="2496"/>
              <a:ext cx="1584" cy="1232"/>
            </a:xfrm>
            <a:custGeom>
              <a:avLst/>
              <a:gdLst>
                <a:gd name="T0" fmla="*/ 0 w 1584"/>
                <a:gd name="T1" fmla="*/ 14537 h 752"/>
                <a:gd name="T2" fmla="*/ 144 w 1584"/>
                <a:gd name="T3" fmla="*/ 4332 h 752"/>
                <a:gd name="T4" fmla="*/ 384 w 1584"/>
                <a:gd name="T5" fmla="*/ 8047 h 752"/>
                <a:gd name="T6" fmla="*/ 528 w 1584"/>
                <a:gd name="T7" fmla="*/ 613 h 752"/>
                <a:gd name="T8" fmla="*/ 768 w 1584"/>
                <a:gd name="T9" fmla="*/ 11758 h 752"/>
                <a:gd name="T10" fmla="*/ 912 w 1584"/>
                <a:gd name="T11" fmla="*/ 8970 h 752"/>
                <a:gd name="T12" fmla="*/ 1104 w 1584"/>
                <a:gd name="T13" fmla="*/ 12685 h 752"/>
                <a:gd name="T14" fmla="*/ 1248 w 1584"/>
                <a:gd name="T15" fmla="*/ 5269 h 752"/>
                <a:gd name="T16" fmla="*/ 1584 w 1584"/>
                <a:gd name="T17" fmla="*/ 12685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17" name="Group 9"/>
            <p:cNvGrpSpPr>
              <a:grpSpLocks/>
            </p:cNvGrpSpPr>
            <p:nvPr/>
          </p:nvGrpSpPr>
          <p:grpSpPr bwMode="auto">
            <a:xfrm>
              <a:off x="583" y="2880"/>
              <a:ext cx="2220" cy="1274"/>
              <a:chOff x="583" y="2880"/>
              <a:chExt cx="2220" cy="1274"/>
            </a:xfrm>
          </p:grpSpPr>
          <p:grpSp>
            <p:nvGrpSpPr>
              <p:cNvPr id="43033" name="Group 10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43035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6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4303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sz="240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(image coordinate)</a:t>
                  </a:r>
                  <a:endParaRPr lang="ru-RU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3034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8" name="Text Box 16"/>
            <p:cNvSpPr txBox="1">
              <a:spLocks noChangeArrowheads="1"/>
            </p:cNvSpPr>
            <p:nvPr/>
          </p:nvSpPr>
          <p:spPr bwMode="auto">
            <a:xfrm>
              <a:off x="106" y="3206"/>
              <a:ext cx="71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threshold</a:t>
              </a:r>
              <a:endParaRPr lang="ru-RU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3019" name="Group 17"/>
            <p:cNvGrpSpPr>
              <a:grpSpLocks/>
            </p:cNvGrpSpPr>
            <p:nvPr/>
          </p:nvGrpSpPr>
          <p:grpSpPr bwMode="auto">
            <a:xfrm>
              <a:off x="3108" y="2880"/>
              <a:ext cx="2220" cy="1274"/>
              <a:chOff x="583" y="2880"/>
              <a:chExt cx="2220" cy="1274"/>
            </a:xfrm>
          </p:grpSpPr>
          <p:grpSp>
            <p:nvGrpSpPr>
              <p:cNvPr id="43027" name="Group 18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43029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0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4303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sz="240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(image coordinate)</a:t>
                  </a:r>
                  <a:endParaRPr lang="ru-RU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3028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20" name="Oval 24"/>
            <p:cNvSpPr>
              <a:spLocks noChangeArrowheads="1"/>
            </p:cNvSpPr>
            <p:nvPr/>
          </p:nvSpPr>
          <p:spPr bwMode="auto">
            <a:xfrm>
              <a:off x="1047" y="3177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1" name="Oval 25"/>
            <p:cNvSpPr>
              <a:spLocks noChangeArrowheads="1"/>
            </p:cNvSpPr>
            <p:nvPr/>
          </p:nvSpPr>
          <p:spPr bwMode="auto">
            <a:xfrm>
              <a:off x="1401" y="2994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2" name="Oval 26"/>
            <p:cNvSpPr>
              <a:spLocks noChangeArrowheads="1"/>
            </p:cNvSpPr>
            <p:nvPr/>
          </p:nvSpPr>
          <p:spPr bwMode="auto">
            <a:xfrm>
              <a:off x="2141" y="3241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3" name="Oval 27"/>
            <p:cNvSpPr>
              <a:spLocks noChangeArrowheads="1"/>
            </p:cNvSpPr>
            <p:nvPr/>
          </p:nvSpPr>
          <p:spPr bwMode="auto">
            <a:xfrm>
              <a:off x="3592" y="2830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4" name="Oval 28"/>
            <p:cNvSpPr>
              <a:spLocks noChangeArrowheads="1"/>
            </p:cNvSpPr>
            <p:nvPr/>
          </p:nvSpPr>
          <p:spPr bwMode="auto">
            <a:xfrm>
              <a:off x="3939" y="2528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5" name="Oval 29"/>
            <p:cNvSpPr>
              <a:spLocks noChangeArrowheads="1"/>
            </p:cNvSpPr>
            <p:nvPr/>
          </p:nvSpPr>
          <p:spPr bwMode="auto">
            <a:xfrm>
              <a:off x="4320" y="3216"/>
              <a:ext cx="57" cy="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6" name="Oval 30"/>
            <p:cNvSpPr>
              <a:spLocks noChangeArrowheads="1"/>
            </p:cNvSpPr>
            <p:nvPr/>
          </p:nvSpPr>
          <p:spPr bwMode="auto">
            <a:xfrm>
              <a:off x="4671" y="2939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10399" name="Text Box 31"/>
          <p:cNvSpPr txBox="1">
            <a:spLocks noChangeArrowheads="1"/>
          </p:cNvSpPr>
          <p:nvPr/>
        </p:nvSpPr>
        <p:spPr bwMode="auto">
          <a:xfrm>
            <a:off x="2743200" y="6015336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i="1" dirty="0">
                <a:solidFill>
                  <a:srgbClr val="C00000"/>
                </a:solidFill>
                <a:cs typeface="Times New Roman" pitchFamily="18" charset="0"/>
              </a:rPr>
              <a:t>Partially invariant 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to affine intensity change</a:t>
            </a:r>
            <a:endParaRPr lang="ru-RU" sz="2400" dirty="0">
              <a:solidFill>
                <a:srgbClr val="C00000"/>
              </a:solidFill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53201" y="1143000"/>
            <a:ext cx="1845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he-IL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+ 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5257800" y="12192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3886200" y="1219200"/>
            <a:ext cx="457200" cy="381000"/>
          </a:xfrm>
          <a:prstGeom prst="rect">
            <a:avLst/>
          </a:prstGeom>
          <a:solidFill>
            <a:srgbClr val="9FB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15"/>
          <p:cNvSpPr>
            <a:spLocks noChangeArrowheads="1"/>
          </p:cNvSpPr>
          <p:nvPr/>
        </p:nvSpPr>
        <p:spPr bwMode="auto">
          <a:xfrm>
            <a:off x="4572000" y="1295400"/>
            <a:ext cx="381000" cy="228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30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8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 autoUpdateAnimBg="0"/>
      <p:bldP spid="121039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Translation</a:t>
            </a:r>
            <a:endParaRPr lang="ru-RU" dirty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2362200" y="4267201"/>
            <a:ext cx="7696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Char char="•"/>
            </a:pPr>
            <a:r>
              <a:rPr lang="en-US" sz="2400" dirty="0">
                <a:cs typeface="Times New Roman" pitchFamily="18" charset="0"/>
              </a:rPr>
              <a:t>  Derivatives and window function are shift-invariant</a:t>
            </a:r>
            <a:endParaRPr lang="ru-RU" sz="2400" dirty="0">
              <a:cs typeface="Times New Roman" pitchFamily="18" charset="0"/>
            </a:endParaRPr>
          </a:p>
        </p:txBody>
      </p:sp>
      <p:sp>
        <p:nvSpPr>
          <p:cNvPr id="44051" name="Rectangle 7"/>
          <p:cNvSpPr>
            <a:spLocks noChangeArrowheads="1"/>
          </p:cNvSpPr>
          <p:nvPr/>
        </p:nvSpPr>
        <p:spPr bwMode="auto">
          <a:xfrm>
            <a:off x="2971801" y="1143000"/>
            <a:ext cx="2184671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2" name="Freeform 8"/>
          <p:cNvSpPr>
            <a:spLocks/>
          </p:cNvSpPr>
          <p:nvPr/>
        </p:nvSpPr>
        <p:spPr bwMode="auto">
          <a:xfrm>
            <a:off x="3280113" y="1526826"/>
            <a:ext cx="787909" cy="725004"/>
          </a:xfrm>
          <a:custGeom>
            <a:avLst/>
            <a:gdLst>
              <a:gd name="T0" fmla="*/ 0 w 720"/>
              <a:gd name="T1" fmla="*/ 7194 h 528"/>
              <a:gd name="T2" fmla="*/ 623 w 720"/>
              <a:gd name="T3" fmla="*/ 0 h 528"/>
              <a:gd name="T4" fmla="*/ 9359 w 720"/>
              <a:gd name="T5" fmla="*/ 4575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AutoShape 12"/>
          <p:cNvSpPr>
            <a:spLocks noChangeArrowheads="1"/>
          </p:cNvSpPr>
          <p:nvPr/>
        </p:nvSpPr>
        <p:spPr bwMode="auto">
          <a:xfrm>
            <a:off x="5423440" y="1663566"/>
            <a:ext cx="1218023" cy="123203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2743200" y="5638801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Corner location is covariant </a:t>
            </a:r>
            <a:r>
              <a:rPr lang="en-US" sz="2400" dirty="0" err="1">
                <a:solidFill>
                  <a:srgbClr val="C00000"/>
                </a:solidFill>
                <a:cs typeface="Times New Roman" pitchFamily="18" charset="0"/>
              </a:rPr>
              <a:t>w.r.t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. translation</a:t>
            </a:r>
            <a:endParaRPr lang="ru-RU" sz="2400" dirty="0">
              <a:solidFill>
                <a:srgbClr val="C00000"/>
              </a:solidFill>
              <a:cs typeface="Times New Roman" pitchFamily="18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959330" y="1143000"/>
            <a:ext cx="2184671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8"/>
          <p:cNvSpPr>
            <a:spLocks/>
          </p:cNvSpPr>
          <p:nvPr/>
        </p:nvSpPr>
        <p:spPr bwMode="auto">
          <a:xfrm>
            <a:off x="8077201" y="2246796"/>
            <a:ext cx="787909" cy="725004"/>
          </a:xfrm>
          <a:custGeom>
            <a:avLst/>
            <a:gdLst>
              <a:gd name="T0" fmla="*/ 0 w 720"/>
              <a:gd name="T1" fmla="*/ 7194 h 528"/>
              <a:gd name="T2" fmla="*/ 623 w 720"/>
              <a:gd name="T3" fmla="*/ 0 h 528"/>
              <a:gd name="T4" fmla="*/ 9359 w 720"/>
              <a:gd name="T5" fmla="*/ 4575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</a:t>
            </a:r>
            <a:endParaRPr lang="ru-RU" dirty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2743200" y="4572001"/>
            <a:ext cx="670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cs typeface="Times New Roman" pitchFamily="18" charset="0"/>
              </a:rPr>
              <a:t>Second moment ellipse rotates but its shape (i.e. </a:t>
            </a:r>
            <a:r>
              <a:rPr lang="en-US" sz="2400" dirty="0" err="1">
                <a:cs typeface="Times New Roman" pitchFamily="18" charset="0"/>
              </a:rPr>
              <a:t>eigenvalues</a:t>
            </a:r>
            <a:r>
              <a:rPr lang="en-US" sz="2400" dirty="0">
                <a:cs typeface="Times New Roman" pitchFamily="18" charset="0"/>
              </a:rPr>
              <a:t>) remains the same</a:t>
            </a:r>
            <a:endParaRPr lang="ru-RU" sz="2400" dirty="0">
              <a:cs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352800" y="1676400"/>
            <a:ext cx="5257800" cy="2438400"/>
            <a:chOff x="1720" y="1344"/>
            <a:chExt cx="2072" cy="95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44051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2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7194 h 528"/>
                  <a:gd name="T2" fmla="*/ 623 w 720"/>
                  <a:gd name="T3" fmla="*/ 0 h 528"/>
                  <a:gd name="T4" fmla="*/ 9359 w 720"/>
                  <a:gd name="T5" fmla="*/ 4575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44049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0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28 h 528"/>
                  <a:gd name="T2" fmla="*/ 1 w 720"/>
                  <a:gd name="T3" fmla="*/ 0 h 528"/>
                  <a:gd name="T4" fmla="*/ 12 w 720"/>
                  <a:gd name="T5" fmla="*/ 18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40" name="AutoShape 12"/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3"/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44046" name="Oval 14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7" name="Line 15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48" name="Line 16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17"/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44043" name="Oval 18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4" name="Line 19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45" name="Line 20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2743200" y="5638801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Corner location is covariant </a:t>
            </a:r>
            <a:r>
              <a:rPr lang="en-US" sz="2400" dirty="0" err="1">
                <a:solidFill>
                  <a:srgbClr val="C00000"/>
                </a:solidFill>
                <a:cs typeface="Times New Roman" pitchFamily="18" charset="0"/>
              </a:rPr>
              <a:t>w.r.t</a:t>
            </a: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. rotation</a:t>
            </a:r>
            <a:endParaRPr lang="ru-RU" sz="2400" dirty="0">
              <a:solidFill>
                <a:srgbClr val="C0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2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</a:t>
            </a:r>
            <a:endParaRPr lang="ru-RU"/>
          </a:p>
        </p:txBody>
      </p:sp>
      <p:sp>
        <p:nvSpPr>
          <p:cNvPr id="1212427" name="Text Box 11"/>
          <p:cNvSpPr txBox="1">
            <a:spLocks noChangeArrowheads="1"/>
          </p:cNvSpPr>
          <p:nvPr/>
        </p:nvSpPr>
        <p:spPr bwMode="auto">
          <a:xfrm>
            <a:off x="7315200" y="4265614"/>
            <a:ext cx="25908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cs typeface="Times New Roman" pitchFamily="18" charset="0"/>
              </a:rPr>
              <a:t>All points will be classified as </a:t>
            </a:r>
            <a:r>
              <a:rPr lang="en-US">
                <a:solidFill>
                  <a:srgbClr val="0033CC"/>
                </a:solidFill>
                <a:cs typeface="Times New Roman" pitchFamily="18" charset="0"/>
              </a:rPr>
              <a:t>edges</a:t>
            </a:r>
            <a:endParaRPr lang="ru-RU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45060" name="Group 17"/>
          <p:cNvGrpSpPr>
            <a:grpSpLocks/>
          </p:cNvGrpSpPr>
          <p:nvPr/>
        </p:nvGrpSpPr>
        <p:grpSpPr bwMode="auto">
          <a:xfrm>
            <a:off x="3214688" y="2751139"/>
            <a:ext cx="442912" cy="434975"/>
            <a:chOff x="4329" y="1733"/>
            <a:chExt cx="279" cy="274"/>
          </a:xfrm>
        </p:grpSpPr>
        <p:sp>
          <p:nvSpPr>
            <p:cNvPr id="45070" name="Freeform 4"/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0 h 1264"/>
                <a:gd name="T2" fmla="*/ 0 w 1728"/>
                <a:gd name="T3" fmla="*/ 0 h 1264"/>
                <a:gd name="T4" fmla="*/ 0 w 1728"/>
                <a:gd name="T5" fmla="*/ 0 h 1264"/>
                <a:gd name="T6" fmla="*/ 0 w 1728"/>
                <a:gd name="T7" fmla="*/ 0 h 1264"/>
                <a:gd name="T8" fmla="*/ 0 w 1728"/>
                <a:gd name="T9" fmla="*/ 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1" name="Rectangle 5"/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61" name="Text Box 12"/>
          <p:cNvSpPr txBox="1">
            <a:spLocks noChangeArrowheads="1"/>
          </p:cNvSpPr>
          <p:nvPr/>
        </p:nvSpPr>
        <p:spPr bwMode="auto">
          <a:xfrm>
            <a:off x="2743200" y="3505201"/>
            <a:ext cx="1600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cs typeface="Times New Roman" pitchFamily="18" charset="0"/>
              </a:rPr>
              <a:t>Corner</a:t>
            </a:r>
            <a:endParaRPr lang="ru-RU">
              <a:cs typeface="Times New Roman" pitchFamily="18" charset="0"/>
            </a:endParaRPr>
          </a:p>
        </p:txBody>
      </p:sp>
      <p:sp>
        <p:nvSpPr>
          <p:cNvPr id="1212432" name="Text Box 16"/>
          <p:cNvSpPr txBox="1">
            <a:spLocks noChangeArrowheads="1"/>
          </p:cNvSpPr>
          <p:nvPr/>
        </p:nvSpPr>
        <p:spPr bwMode="auto">
          <a:xfrm>
            <a:off x="2667000" y="6015336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  <a:cs typeface="Times New Roman" pitchFamily="18" charset="0"/>
              </a:rPr>
              <a:t>Corner location is not covariant to scaling!</a:t>
            </a:r>
            <a:endParaRPr lang="ru-RU" sz="2400" dirty="0">
              <a:solidFill>
                <a:srgbClr val="C00000"/>
              </a:solidFill>
              <a:cs typeface="Times New Roman" pitchFamily="18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800600" y="1828800"/>
            <a:ext cx="5029200" cy="2159000"/>
            <a:chOff x="2064" y="1152"/>
            <a:chExt cx="3168" cy="1360"/>
          </a:xfrm>
        </p:grpSpPr>
        <p:grpSp>
          <p:nvGrpSpPr>
            <p:cNvPr id="45064" name="Group 19"/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45068" name="Freeform 6"/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1264"/>
                  <a:gd name="T17" fmla="*/ 1728 w 1728"/>
                  <a:gd name="T18" fmla="*/ 1264 h 1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69" name="AutoShape 10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065" name="Rectangle 22"/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6" name="Rectangle 23"/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7" name="Rectangle 24"/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89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8195" name="Rectangle 2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An edge is a place of rapid change in the image intensity function</a:t>
            </a:r>
          </a:p>
        </p:txBody>
      </p:sp>
      <p:pic>
        <p:nvPicPr>
          <p:cNvPr id="8196" name="Picture 10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197" name="Line 21"/>
          <p:cNvSpPr>
            <a:spLocks noChangeShapeType="1"/>
          </p:cNvSpPr>
          <p:nvPr/>
        </p:nvSpPr>
        <p:spPr bwMode="auto">
          <a:xfrm>
            <a:off x="1752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Text Box 22"/>
          <p:cNvSpPr txBox="1">
            <a:spLocks noChangeArrowheads="1"/>
          </p:cNvSpPr>
          <p:nvPr/>
        </p:nvSpPr>
        <p:spPr bwMode="auto">
          <a:xfrm>
            <a:off x="2698750" y="2514601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image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4648200" y="2254250"/>
            <a:ext cx="2851150" cy="2725738"/>
            <a:chOff x="1968" y="1420"/>
            <a:chExt cx="1796" cy="1717"/>
          </a:xfrm>
        </p:grpSpPr>
        <p:sp>
          <p:nvSpPr>
            <p:cNvPr id="8210" name="Rectangle 11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1" name="Freeform 12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12" name="Freeform 15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13" name="Text Box 24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intensity function</a:t>
              </a:r>
              <a:br>
                <a:rPr lang="en-US" sz="1800"/>
              </a:br>
              <a:r>
                <a:rPr lang="en-US" sz="1800"/>
                <a:t>(along horizontal scanline)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7696200" y="2528888"/>
            <a:ext cx="2743200" cy="2451100"/>
            <a:chOff x="3888" y="1593"/>
            <a:chExt cx="1728" cy="1544"/>
          </a:xfrm>
        </p:grpSpPr>
        <p:sp>
          <p:nvSpPr>
            <p:cNvPr id="8205" name="Rectangle 16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206" name="Group 19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8208" name="Freeform 17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1 h 630"/>
                  <a:gd name="T6" fmla="*/ 399 w 909"/>
                  <a:gd name="T7" fmla="*/ 417 h 630"/>
                  <a:gd name="T8" fmla="*/ 459 w 909"/>
                  <a:gd name="T9" fmla="*/ 612 h 630"/>
                  <a:gd name="T10" fmla="*/ 528 w 909"/>
                  <a:gd name="T11" fmla="*/ 420 h 630"/>
                  <a:gd name="T12" fmla="*/ 564 w 909"/>
                  <a:gd name="T13" fmla="*/ 93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9" name="Freeform 18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1 h 630"/>
                  <a:gd name="T6" fmla="*/ 399 w 909"/>
                  <a:gd name="T7" fmla="*/ 417 h 630"/>
                  <a:gd name="T8" fmla="*/ 459 w 909"/>
                  <a:gd name="T9" fmla="*/ 612 h 630"/>
                  <a:gd name="T10" fmla="*/ 528 w 909"/>
                  <a:gd name="T11" fmla="*/ 420 h 630"/>
                  <a:gd name="T12" fmla="*/ 564 w 909"/>
                  <a:gd name="T13" fmla="*/ 93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07" name="Text Box 25"/>
            <p:cNvSpPr txBox="1">
              <a:spLocks noChangeArrowheads="1"/>
            </p:cNvSpPr>
            <p:nvPr/>
          </p:nvSpPr>
          <p:spPr bwMode="auto">
            <a:xfrm>
              <a:off x="4216" y="1593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first derivative</a:t>
              </a: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8013700" y="3276600"/>
            <a:ext cx="2305050" cy="3200400"/>
            <a:chOff x="4088" y="2064"/>
            <a:chExt cx="1452" cy="2016"/>
          </a:xfrm>
        </p:grpSpPr>
        <p:sp>
          <p:nvSpPr>
            <p:cNvPr id="8202" name="Line 28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3" name="Line 29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4" name="Text Box 30"/>
            <p:cNvSpPr txBox="1">
              <a:spLocks noChangeArrowheads="1"/>
            </p:cNvSpPr>
            <p:nvPr/>
          </p:nvSpPr>
          <p:spPr bwMode="auto">
            <a:xfrm>
              <a:off x="4088" y="3676"/>
              <a:ext cx="145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edges correspond to</a:t>
              </a:r>
              <a:br>
                <a:rPr lang="en-US" sz="1800"/>
              </a:br>
              <a:r>
                <a:rPr lang="en-US" sz="1800"/>
                <a:t>extrema of derivative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BLOB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from Svetlana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90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8" name="Picture 5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727200"/>
            <a:ext cx="4140200" cy="4140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4038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 with Scale Selection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We want to extract features with characteristic scale that is </a:t>
            </a:r>
            <a:r>
              <a:rPr lang="en-US" i="1" dirty="0"/>
              <a:t>covariant</a:t>
            </a:r>
            <a:r>
              <a:rPr lang="en-US" dirty="0"/>
              <a:t> with the image transformation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2572" y="2514600"/>
            <a:ext cx="6918628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9802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Detection: Basic idea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To detect blobs, convolve the image with a “blob filter” at multiple scales and look for extrema of filter response in the resulting </a:t>
            </a:r>
            <a:r>
              <a:rPr lang="en-US" i="1" dirty="0"/>
              <a:t>scale space.</a:t>
            </a:r>
          </a:p>
        </p:txBody>
      </p:sp>
      <p:pic>
        <p:nvPicPr>
          <p:cNvPr id="26628" name="Picture 5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2946400"/>
            <a:ext cx="3606800" cy="36068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37338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7445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Blob Detection: Basic Idea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>
          <a:xfrm>
            <a:off x="1981200" y="5572125"/>
            <a:ext cx="7924800" cy="1209675"/>
          </a:xfrm>
        </p:spPr>
        <p:txBody>
          <a:bodyPr/>
          <a:lstStyle/>
          <a:p>
            <a:pPr eaLnBrk="1" hangingPunct="1"/>
            <a:r>
              <a:rPr lang="en-US" altLang="en-US" dirty="0"/>
              <a:t>Find maxima </a:t>
            </a:r>
            <a:r>
              <a:rPr lang="en-US" altLang="en-US" i="1" dirty="0"/>
              <a:t>and minima</a:t>
            </a:r>
            <a:r>
              <a:rPr lang="en-US" altLang="en-US" dirty="0"/>
              <a:t> of blob filter response in space </a:t>
            </a:r>
            <a:r>
              <a:rPr lang="en-US" altLang="en-US" i="1" dirty="0"/>
              <a:t>and scale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3124201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2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3581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3" descr="C:\snavely\work\teaching\09Fa-CS6610\lectures\lec03\b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81200"/>
            <a:ext cx="3581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Box 8"/>
          <p:cNvSpPr txBox="1">
            <a:spLocks noChangeArrowheads="1"/>
          </p:cNvSpPr>
          <p:nvPr/>
        </p:nvSpPr>
        <p:spPr bwMode="auto">
          <a:xfrm>
            <a:off x="5346700" y="2979004"/>
            <a:ext cx="749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480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8440" name="TextBox 9"/>
          <p:cNvSpPr txBox="1">
            <a:spLocks noChangeArrowheads="1"/>
          </p:cNvSpPr>
          <p:nvPr/>
        </p:nvSpPr>
        <p:spPr bwMode="auto">
          <a:xfrm>
            <a:off x="6324600" y="2971801"/>
            <a:ext cx="577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3600" dirty="0">
                <a:cs typeface="Times New Roman" pitchFamily="18" charset="0"/>
              </a:rPr>
              <a:t>=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8033545" y="4452145"/>
            <a:ext cx="522287" cy="174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2" name="TextBox 13"/>
          <p:cNvSpPr txBox="1">
            <a:spLocks noChangeArrowheads="1"/>
          </p:cNvSpPr>
          <p:nvPr/>
        </p:nvSpPr>
        <p:spPr bwMode="auto">
          <a:xfrm>
            <a:off x="8001000" y="4746625"/>
            <a:ext cx="13354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/>
              <a:t>maxima</a:t>
            </a:r>
          </a:p>
        </p:txBody>
      </p:sp>
      <p:sp>
        <p:nvSpPr>
          <p:cNvPr id="18443" name="TextBox 14"/>
          <p:cNvSpPr txBox="1">
            <a:spLocks noChangeArrowheads="1"/>
          </p:cNvSpPr>
          <p:nvPr/>
        </p:nvSpPr>
        <p:spPr bwMode="auto">
          <a:xfrm>
            <a:off x="8458201" y="1143000"/>
            <a:ext cx="12827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/>
              <a:t>minima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620000" y="1600201"/>
            <a:ext cx="1219200" cy="1378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48079" y="1752600"/>
            <a:ext cx="228600" cy="1143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839201" y="4114802"/>
            <a:ext cx="65087" cy="685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15400" y="6550224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N. </a:t>
            </a:r>
            <a:r>
              <a:rPr lang="en-US" sz="1400" dirty="0" err="1"/>
              <a:t>Snavely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671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Filter</a:t>
            </a:r>
          </a:p>
        </p:txBody>
      </p:sp>
      <p:sp>
        <p:nvSpPr>
          <p:cNvPr id="19460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Laplacian of Gaussian: Circularly symmetric operator for blob detection in 2D</a:t>
            </a:r>
          </a:p>
        </p:txBody>
      </p:sp>
      <p:pic>
        <p:nvPicPr>
          <p:cNvPr id="19461" name="Picture 5" descr="log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8288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3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458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4344988" y="5105401"/>
          <a:ext cx="35798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04840" imgH="444240" progId="Equation.3">
                  <p:embed/>
                </p:oleObj>
              </mc:Choice>
              <mc:Fallback>
                <p:oleObj name="Equation" r:id="rId5" imgW="1104840" imgH="444240" progId="Equation.3">
                  <p:embed/>
                  <p:pic>
                    <p:nvPicPr>
                      <p:cNvPr id="1945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988" y="5105401"/>
                        <a:ext cx="3579812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671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4"/>
          <p:cNvSpPr>
            <a:spLocks noGrp="1" noChangeArrowheads="1"/>
          </p:cNvSpPr>
          <p:nvPr>
            <p:ph type="title"/>
          </p:nvPr>
        </p:nvSpPr>
        <p:spPr>
          <a:xfrm>
            <a:off x="2133600" y="76200"/>
            <a:ext cx="7924800" cy="838200"/>
          </a:xfrm>
        </p:spPr>
        <p:txBody>
          <a:bodyPr/>
          <a:lstStyle/>
          <a:p>
            <a:r>
              <a:rPr lang="en-US" dirty="0"/>
              <a:t>Recall: Edge Detection</a:t>
            </a:r>
          </a:p>
        </p:txBody>
      </p:sp>
      <p:graphicFrame>
        <p:nvGraphicFramePr>
          <p:cNvPr id="16386" name="Object 6"/>
          <p:cNvGraphicFramePr>
            <a:graphicFrameLocks noChangeAspect="1"/>
          </p:cNvGraphicFramePr>
          <p:nvPr/>
        </p:nvGraphicFramePr>
        <p:xfrm>
          <a:off x="3106738" y="1524000"/>
          <a:ext cx="5516562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6001588" imgH="4847619" progId="">
                  <p:embed/>
                </p:oleObj>
              </mc:Choice>
              <mc:Fallback>
                <p:oleObj name="Photo Editor Photo" r:id="rId3" imgW="6001588" imgH="4847619" progId="">
                  <p:embed/>
                  <p:pic>
                    <p:nvPicPr>
                      <p:cNvPr id="163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524000"/>
                        <a:ext cx="5516562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765301" y="4648200"/>
          <a:ext cx="11033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8720" imgH="393480" progId="Equation.3">
                  <p:embed/>
                </p:oleObj>
              </mc:Choice>
              <mc:Fallback>
                <p:oleObj name="Equation" r:id="rId5" imgW="558720" imgH="393480" progId="Equation.3">
                  <p:embed/>
                  <p:pic>
                    <p:nvPicPr>
                      <p:cNvPr id="1638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1" y="4648200"/>
                        <a:ext cx="1103313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Text Box 8"/>
          <p:cNvSpPr txBox="1">
            <a:spLocks noChangeArrowheads="1"/>
          </p:cNvSpPr>
          <p:nvPr/>
        </p:nvSpPr>
        <p:spPr bwMode="auto">
          <a:xfrm>
            <a:off x="2316164" y="206692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</a:rPr>
              <a:t>f</a:t>
            </a:r>
          </a:p>
        </p:txBody>
      </p:sp>
      <p:graphicFrame>
        <p:nvGraphicFramePr>
          <p:cNvPr id="16388" name="Object 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189163" y="3286125"/>
          <a:ext cx="6794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0120" imgH="393480" progId="Equation.3">
                  <p:embed/>
                </p:oleObj>
              </mc:Choice>
              <mc:Fallback>
                <p:oleObj name="Equation" r:id="rId7" imgW="330120" imgH="393480" progId="Equation.3">
                  <p:embed/>
                  <p:pic>
                    <p:nvPicPr>
                      <p:cNvPr id="1638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3286125"/>
                        <a:ext cx="67945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10"/>
          <p:cNvSpPr txBox="1">
            <a:spLocks noChangeArrowheads="1"/>
          </p:cNvSpPr>
          <p:nvPr/>
        </p:nvSpPr>
        <p:spPr bwMode="auto">
          <a:xfrm>
            <a:off x="9134476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  <p:sp>
        <p:nvSpPr>
          <p:cNvPr id="16392" name="Text Box 12"/>
          <p:cNvSpPr txBox="1">
            <a:spLocks noChangeArrowheads="1"/>
          </p:cNvSpPr>
          <p:nvPr/>
        </p:nvSpPr>
        <p:spPr bwMode="auto">
          <a:xfrm>
            <a:off x="8547100" y="1905001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</a:t>
            </a:r>
          </a:p>
        </p:txBody>
      </p:sp>
      <p:sp>
        <p:nvSpPr>
          <p:cNvPr id="16393" name="Text Box 13"/>
          <p:cNvSpPr txBox="1">
            <a:spLocks noChangeArrowheads="1"/>
          </p:cNvSpPr>
          <p:nvPr/>
        </p:nvSpPr>
        <p:spPr bwMode="auto">
          <a:xfrm>
            <a:off x="8528050" y="3241675"/>
            <a:ext cx="140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Derivative</a:t>
            </a:r>
            <a:br>
              <a:rPr lang="en-US" sz="1800"/>
            </a:br>
            <a:r>
              <a:rPr lang="en-US" sz="1800"/>
              <a:t>of Gaussian</a:t>
            </a:r>
          </a:p>
        </p:txBody>
      </p:sp>
      <p:sp>
        <p:nvSpPr>
          <p:cNvPr id="16394" name="Text Box 14"/>
          <p:cNvSpPr txBox="1">
            <a:spLocks noChangeArrowheads="1"/>
          </p:cNvSpPr>
          <p:nvPr/>
        </p:nvSpPr>
        <p:spPr bwMode="auto">
          <a:xfrm>
            <a:off x="8470900" y="4616450"/>
            <a:ext cx="1968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 = maximum</a:t>
            </a:r>
            <a:br>
              <a:rPr lang="en-US" sz="1800"/>
            </a:br>
            <a:r>
              <a:rPr lang="en-US" sz="1800"/>
              <a:t>of derivative</a:t>
            </a:r>
          </a:p>
        </p:txBody>
      </p:sp>
    </p:spTree>
    <p:extLst>
      <p:ext uri="{BB962C8B-B14F-4D97-AF65-F5344CB8AC3E}">
        <p14:creationId xmlns:p14="http://schemas.microsoft.com/office/powerpoint/2010/main" val="3986980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Detection, Take 2</a:t>
            </a:r>
          </a:p>
        </p:txBody>
      </p:sp>
      <p:graphicFrame>
        <p:nvGraphicFramePr>
          <p:cNvPr id="17410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2881314" y="1524000"/>
          <a:ext cx="5500687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6125430" imgH="4971429" progId="">
                  <p:embed/>
                </p:oleObj>
              </mc:Choice>
              <mc:Fallback>
                <p:oleObj name="Photo Editor Photo" r:id="rId3" imgW="6125430" imgH="4971429" progId="">
                  <p:embed/>
                  <p:pic>
                    <p:nvPicPr>
                      <p:cNvPr id="174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4" y="1524000"/>
                        <a:ext cx="5500687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6"/>
          <p:cNvGraphicFramePr>
            <a:graphicFrameLocks noChangeAspect="1"/>
          </p:cNvGraphicFramePr>
          <p:nvPr/>
        </p:nvGraphicFramePr>
        <p:xfrm>
          <a:off x="1600201" y="4745038"/>
          <a:ext cx="1228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22080" imgH="419040" progId="Equation.3">
                  <p:embed/>
                </p:oleObj>
              </mc:Choice>
              <mc:Fallback>
                <p:oleObj name="Equation" r:id="rId5" imgW="622080" imgH="419040" progId="Equation.3">
                  <p:embed/>
                  <p:pic>
                    <p:nvPicPr>
                      <p:cNvPr id="174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1" y="4745038"/>
                        <a:ext cx="12287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7"/>
          <p:cNvSpPr txBox="1">
            <a:spLocks noChangeArrowheads="1"/>
          </p:cNvSpPr>
          <p:nvPr/>
        </p:nvSpPr>
        <p:spPr bwMode="auto">
          <a:xfrm>
            <a:off x="2212975" y="2187575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</a:rPr>
              <a:t>f</a:t>
            </a:r>
          </a:p>
        </p:txBody>
      </p:sp>
      <p:graphicFrame>
        <p:nvGraphicFramePr>
          <p:cNvPr id="17412" name="Object 8"/>
          <p:cNvGraphicFramePr>
            <a:graphicFrameLocks noChangeAspect="1"/>
          </p:cNvGraphicFramePr>
          <p:nvPr/>
        </p:nvGraphicFramePr>
        <p:xfrm>
          <a:off x="2008188" y="3381375"/>
          <a:ext cx="83661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06080" imgH="419040" progId="Equation.3">
                  <p:embed/>
                </p:oleObj>
              </mc:Choice>
              <mc:Fallback>
                <p:oleObj name="Equation" r:id="rId7" imgW="406080" imgH="419040" progId="Equation.3">
                  <p:embed/>
                  <p:pic>
                    <p:nvPicPr>
                      <p:cNvPr id="174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3381375"/>
                        <a:ext cx="83661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9"/>
          <p:cNvSpPr txBox="1">
            <a:spLocks noChangeArrowheads="1"/>
          </p:cNvSpPr>
          <p:nvPr/>
        </p:nvSpPr>
        <p:spPr bwMode="auto">
          <a:xfrm>
            <a:off x="8382000" y="2133601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</a:t>
            </a:r>
          </a:p>
        </p:txBody>
      </p:sp>
      <p:sp>
        <p:nvSpPr>
          <p:cNvPr id="17416" name="Text Box 10"/>
          <p:cNvSpPr txBox="1">
            <a:spLocks noChangeArrowheads="1"/>
          </p:cNvSpPr>
          <p:nvPr/>
        </p:nvSpPr>
        <p:spPr bwMode="auto">
          <a:xfrm>
            <a:off x="8362950" y="3276600"/>
            <a:ext cx="2000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Second derivative</a:t>
            </a:r>
            <a:br>
              <a:rPr lang="en-US" sz="1800"/>
            </a:br>
            <a:r>
              <a:rPr lang="en-US" sz="1800"/>
              <a:t>of Gaussian </a:t>
            </a:r>
            <a:br>
              <a:rPr lang="en-US" sz="1800"/>
            </a:br>
            <a:r>
              <a:rPr lang="en-US" sz="1800"/>
              <a:t>(Laplacian)</a:t>
            </a:r>
          </a:p>
        </p:txBody>
      </p:sp>
      <p:sp>
        <p:nvSpPr>
          <p:cNvPr id="17417" name="Text Box 11"/>
          <p:cNvSpPr txBox="1">
            <a:spLocks noChangeArrowheads="1"/>
          </p:cNvSpPr>
          <p:nvPr/>
        </p:nvSpPr>
        <p:spPr bwMode="auto">
          <a:xfrm>
            <a:off x="8305800" y="4845050"/>
            <a:ext cx="233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 = zero crossing</a:t>
            </a:r>
            <a:br>
              <a:rPr lang="en-US" sz="1800"/>
            </a:br>
            <a:r>
              <a:rPr lang="en-US" sz="1800"/>
              <a:t>of second derivative</a:t>
            </a:r>
          </a:p>
        </p:txBody>
      </p:sp>
      <p:sp>
        <p:nvSpPr>
          <p:cNvPr id="17418" name="Text Box 14"/>
          <p:cNvSpPr txBox="1">
            <a:spLocks noChangeArrowheads="1"/>
          </p:cNvSpPr>
          <p:nvPr/>
        </p:nvSpPr>
        <p:spPr bwMode="auto">
          <a:xfrm>
            <a:off x="9134476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9690388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4" descr="ripples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7339" y="1997076"/>
            <a:ext cx="907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Edges to Blobs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Edge = ripple</a:t>
            </a:r>
          </a:p>
          <a:p>
            <a:pPr>
              <a:buFontTx/>
              <a:buChar char="•"/>
            </a:pPr>
            <a:r>
              <a:rPr lang="en-US"/>
              <a:t>Blob = superposition of two ripples</a:t>
            </a:r>
          </a:p>
        </p:txBody>
      </p:sp>
      <p:sp>
        <p:nvSpPr>
          <p:cNvPr id="1256458" name="Text Box 10"/>
          <p:cNvSpPr txBox="1">
            <a:spLocks noChangeArrowheads="1"/>
          </p:cNvSpPr>
          <p:nvPr/>
        </p:nvSpPr>
        <p:spPr bwMode="auto">
          <a:xfrm>
            <a:off x="914400" y="4876800"/>
            <a:ext cx="10668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Spatial selection</a:t>
            </a:r>
            <a:r>
              <a:rPr lang="en-US" dirty="0"/>
              <a:t>: the magnitude of the Laplacian response will achieve a maximum at the center of the blob, provided the scale of the Laplacian is “matched” to the scale of the blob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839200" y="4235450"/>
            <a:ext cx="1250950" cy="641350"/>
            <a:chOff x="4560" y="2640"/>
            <a:chExt cx="788" cy="574"/>
          </a:xfrm>
        </p:grpSpPr>
        <p:sp>
          <p:nvSpPr>
            <p:cNvPr id="48135" name="Text Box 11"/>
            <p:cNvSpPr txBox="1">
              <a:spLocks noChangeArrowheads="1"/>
            </p:cNvSpPr>
            <p:nvPr/>
          </p:nvSpPr>
          <p:spPr bwMode="auto">
            <a:xfrm>
              <a:off x="4560" y="2886"/>
              <a:ext cx="788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FF0000"/>
                  </a:solidFill>
                </a:rPr>
                <a:t>maximum</a:t>
              </a:r>
            </a:p>
          </p:txBody>
        </p:sp>
        <p:sp>
          <p:nvSpPr>
            <p:cNvPr id="48136" name="Line 12"/>
            <p:cNvSpPr>
              <a:spLocks noChangeShapeType="1"/>
            </p:cNvSpPr>
            <p:nvPr/>
          </p:nvSpPr>
          <p:spPr bwMode="auto">
            <a:xfrm flipV="1">
              <a:off x="4990" y="2640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034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45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Selection</a:t>
            </a:r>
          </a:p>
        </p:txBody>
      </p:sp>
      <p:sp>
        <p:nvSpPr>
          <p:cNvPr id="131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We want to find the characteristic scale of the blob by convolving it with Laplacians at several scales and looking for the maximum response</a:t>
            </a:r>
          </a:p>
          <a:p>
            <a:pPr>
              <a:buFontTx/>
              <a:buChar char="•"/>
            </a:pPr>
            <a:r>
              <a:rPr lang="en-US"/>
              <a:t>However, Laplacian response decays as scale increases: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619250" y="3276600"/>
            <a:ext cx="8858250" cy="2774950"/>
            <a:chOff x="60" y="2064"/>
            <a:chExt cx="5580" cy="1748"/>
          </a:xfrm>
        </p:grpSpPr>
        <p:pic>
          <p:nvPicPr>
            <p:cNvPr id="49158" name="Picture 4" descr="scale_unnor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6" y="2064"/>
              <a:ext cx="5544" cy="1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59" name="Rectangle 6"/>
            <p:cNvSpPr>
              <a:spLocks noChangeArrowheads="1"/>
            </p:cNvSpPr>
            <p:nvPr/>
          </p:nvSpPr>
          <p:spPr bwMode="auto">
            <a:xfrm>
              <a:off x="1691" y="3465"/>
              <a:ext cx="90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increasing </a:t>
              </a:r>
              <a:r>
                <a:rPr lang="el-GR" sz="1800"/>
                <a:t>σ</a:t>
              </a:r>
              <a:endParaRPr lang="en-US" sz="1800"/>
            </a:p>
          </p:txBody>
        </p:sp>
        <p:sp>
          <p:nvSpPr>
            <p:cNvPr id="49160" name="Line 7"/>
            <p:cNvSpPr>
              <a:spLocks noChangeShapeType="1"/>
            </p:cNvSpPr>
            <p:nvPr/>
          </p:nvSpPr>
          <p:spPr bwMode="auto">
            <a:xfrm>
              <a:off x="2640" y="360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1" name="Rectangle 8"/>
            <p:cNvSpPr>
              <a:spLocks noChangeArrowheads="1"/>
            </p:cNvSpPr>
            <p:nvPr/>
          </p:nvSpPr>
          <p:spPr bwMode="auto">
            <a:xfrm>
              <a:off x="60" y="3408"/>
              <a:ext cx="996" cy="4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original signal</a:t>
              </a:r>
              <a:br>
                <a:rPr lang="en-US" sz="1800"/>
              </a:br>
              <a:r>
                <a:rPr lang="en-US" sz="1800"/>
                <a:t>(radius=8)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599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481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0"/>
            <a:ext cx="7772400" cy="1143000"/>
          </a:xfrm>
        </p:spPr>
        <p:txBody>
          <a:bodyPr/>
          <a:lstStyle/>
          <a:p>
            <a:r>
              <a:rPr lang="en-US" sz="4000" dirty="0"/>
              <a:t>Derivatives with Convolution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1970089" y="1238250"/>
            <a:ext cx="8142287" cy="4114800"/>
          </a:xfrm>
        </p:spPr>
        <p:txBody>
          <a:bodyPr/>
          <a:lstStyle/>
          <a:p>
            <a:pPr marL="0" indent="0"/>
            <a:r>
              <a:rPr lang="en-US" sz="2400" dirty="0"/>
              <a:t>For 2D function </a:t>
            </a:r>
            <a:r>
              <a:rPr lang="en-US" sz="2400" dirty="0">
                <a:solidFill>
                  <a:srgbClr val="0000FF"/>
                </a:solidFill>
              </a:rPr>
              <a:t>f(</a:t>
            </a:r>
            <a:r>
              <a:rPr lang="en-US" sz="2400" dirty="0" err="1">
                <a:solidFill>
                  <a:srgbClr val="0000FF"/>
                </a:solidFill>
              </a:rPr>
              <a:t>x,y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  <a:r>
              <a:rPr lang="en-US" sz="2400" dirty="0"/>
              <a:t>, the partial derivative is:</a:t>
            </a:r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1000" dirty="0"/>
          </a:p>
          <a:p>
            <a:pPr marL="0" indent="0"/>
            <a:r>
              <a:rPr lang="en-US" sz="2400" dirty="0"/>
              <a:t>For discrete data, we can approximate using finite differences:</a:t>
            </a:r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r>
              <a:rPr lang="en-US" sz="2400" dirty="0"/>
              <a:t>To implement the above as convolution, what would be </a:t>
            </a:r>
            <a:br>
              <a:rPr lang="en-US" sz="2400" dirty="0"/>
            </a:br>
            <a:r>
              <a:rPr lang="en-US" sz="2400" dirty="0"/>
              <a:t>the associated filter?</a:t>
            </a:r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/>
        </p:nvGraphicFramePr>
        <p:xfrm>
          <a:off x="2700338" y="1749426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71520" imgH="393480" progId="Equation.3">
                  <p:embed/>
                </p:oleObj>
              </mc:Choice>
              <mc:Fallback>
                <p:oleObj name="Equation" r:id="rId3" imgW="2171520" imgH="393480" progId="Equation.3">
                  <p:embed/>
                  <p:pic>
                    <p:nvPicPr>
                      <p:cNvPr id="512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749426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/>
        </p:nvGraphicFramePr>
        <p:xfrm>
          <a:off x="2700338" y="3967164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17360" imgH="393480" progId="Equation.3">
                  <p:embed/>
                </p:oleObj>
              </mc:Choice>
              <mc:Fallback>
                <p:oleObj name="Equation" r:id="rId5" imgW="1917360" imgH="393480" progId="Equation.3">
                  <p:embed/>
                  <p:pic>
                    <p:nvPicPr>
                      <p:cNvPr id="66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967164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8839200" y="6477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Normalization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The response of a derivative of Gaussian filter to a perfect step edge decreases as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/>
              <a:t> increases</a:t>
            </a:r>
          </a:p>
          <a:p>
            <a:endParaRPr lang="en-US"/>
          </a:p>
        </p:txBody>
      </p:sp>
      <p:pic>
        <p:nvPicPr>
          <p:cNvPr id="18437" name="Picture 4" descr="deriv_shad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2209800"/>
            <a:ext cx="48514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Freeform 5"/>
          <p:cNvSpPr>
            <a:spLocks/>
          </p:cNvSpPr>
          <p:nvPr/>
        </p:nvSpPr>
        <p:spPr bwMode="auto">
          <a:xfrm>
            <a:off x="4419600" y="2493963"/>
            <a:ext cx="3810000" cy="2952750"/>
          </a:xfrm>
          <a:custGeom>
            <a:avLst/>
            <a:gdLst>
              <a:gd name="T0" fmla="*/ 0 w 2400"/>
              <a:gd name="T1" fmla="*/ 0 h 1872"/>
              <a:gd name="T2" fmla="*/ 2147483647 w 2400"/>
              <a:gd name="T3" fmla="*/ 0 h 1872"/>
              <a:gd name="T4" fmla="*/ 2147483647 w 2400"/>
              <a:gd name="T5" fmla="*/ 2147483647 h 1872"/>
              <a:gd name="T6" fmla="*/ 2147483647 w 2400"/>
              <a:gd name="T7" fmla="*/ 2147483647 h 1872"/>
              <a:gd name="T8" fmla="*/ 0 60000 65536"/>
              <a:gd name="T9" fmla="*/ 0 60000 65536"/>
              <a:gd name="T10" fmla="*/ 0 60000 65536"/>
              <a:gd name="T11" fmla="*/ 0 60000 65536"/>
              <a:gd name="T12" fmla="*/ 0 w 2400"/>
              <a:gd name="T13" fmla="*/ 0 h 1872"/>
              <a:gd name="T14" fmla="*/ 2400 w 2400"/>
              <a:gd name="T15" fmla="*/ 1872 h 18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0" h="1872">
                <a:moveTo>
                  <a:pt x="0" y="0"/>
                </a:moveTo>
                <a:lnTo>
                  <a:pt x="1200" y="0"/>
                </a:lnTo>
                <a:lnTo>
                  <a:pt x="1200" y="1872"/>
                </a:lnTo>
                <a:lnTo>
                  <a:pt x="2400" y="187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Line 6"/>
          <p:cNvSpPr>
            <a:spLocks noChangeShapeType="1"/>
          </p:cNvSpPr>
          <p:nvPr/>
        </p:nvSpPr>
        <p:spPr bwMode="auto">
          <a:xfrm flipH="1">
            <a:off x="5791200" y="3124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3314" name="Object 7"/>
          <p:cNvGraphicFramePr>
            <a:graphicFrameLocks noChangeAspect="1"/>
          </p:cNvGraphicFramePr>
          <p:nvPr/>
        </p:nvGraphicFramePr>
        <p:xfrm>
          <a:off x="6781800" y="2711450"/>
          <a:ext cx="8890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00" imgH="419040" progId="Equation.3">
                  <p:embed/>
                </p:oleObj>
              </mc:Choice>
              <mc:Fallback>
                <p:oleObj name="Equation" r:id="rId4" imgW="469800" imgH="419040" progId="Equation.3">
                  <p:embed/>
                  <p:pic>
                    <p:nvPicPr>
                      <p:cNvPr id="133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711450"/>
                        <a:ext cx="889000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33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Normalization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The response of a derivative of Gaussian filter to a perfect step edge decreases as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/>
              <a:t> increases</a:t>
            </a:r>
          </a:p>
          <a:p>
            <a:pPr>
              <a:buFontTx/>
              <a:buChar char="•"/>
            </a:pPr>
            <a:r>
              <a:rPr lang="en-US"/>
              <a:t>To keep response the same (scale-invariant), must multiply Gaussian derivative by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</a:p>
          <a:p>
            <a:pPr>
              <a:buFontTx/>
              <a:buChar char="•"/>
            </a:pPr>
            <a:r>
              <a:rPr lang="en-US"/>
              <a:t>Laplacian is the second Gaussian derivative, so it must be multiplied by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baseline="30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456981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Scale Normalization</a:t>
            </a:r>
          </a:p>
        </p:txBody>
      </p:sp>
      <p:sp>
        <p:nvSpPr>
          <p:cNvPr id="51203" name="Text Box 5"/>
          <p:cNvSpPr txBox="1">
            <a:spLocks noChangeArrowheads="1"/>
          </p:cNvSpPr>
          <p:nvPr/>
        </p:nvSpPr>
        <p:spPr bwMode="auto">
          <a:xfrm>
            <a:off x="5470525" y="873126"/>
            <a:ext cx="184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135314" y="3494088"/>
            <a:ext cx="7361237" cy="2601912"/>
            <a:chOff x="1015" y="2201"/>
            <a:chExt cx="4637" cy="1639"/>
          </a:xfrm>
        </p:grpSpPr>
        <p:pic>
          <p:nvPicPr>
            <p:cNvPr id="51212" name="Picture 4" descr="scale_normalization"/>
            <p:cNvPicPr>
              <a:picLocks noChangeAspect="1" noChangeArrowheads="1"/>
            </p:cNvPicPr>
            <p:nvPr/>
          </p:nvPicPr>
          <p:blipFill>
            <a:blip r:embed="rId3" cstate="print"/>
            <a:srcRect l="16364" t="47470"/>
            <a:stretch>
              <a:fillRect/>
            </a:stretch>
          </p:blipFill>
          <p:spPr bwMode="auto">
            <a:xfrm>
              <a:off x="1015" y="2201"/>
              <a:ext cx="4637" cy="1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3" name="Text Box 7"/>
            <p:cNvSpPr txBox="1">
              <a:spLocks noChangeArrowheads="1"/>
            </p:cNvSpPr>
            <p:nvPr/>
          </p:nvSpPr>
          <p:spPr bwMode="auto">
            <a:xfrm>
              <a:off x="1967" y="2243"/>
              <a:ext cx="2516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Scale-normalized Laplacian response</a:t>
              </a:r>
            </a:p>
          </p:txBody>
        </p:sp>
      </p:grpSp>
      <p:pic>
        <p:nvPicPr>
          <p:cNvPr id="51205" name="Picture 9" descr="scale_unno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1217614"/>
            <a:ext cx="8801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4813300" y="1122363"/>
            <a:ext cx="363855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Unnormalized Laplacian response</a:t>
            </a:r>
          </a:p>
        </p:txBody>
      </p:sp>
      <p:sp>
        <p:nvSpPr>
          <p:cNvPr id="51207" name="Text Box 8"/>
          <p:cNvSpPr txBox="1">
            <a:spLocks noChangeArrowheads="1"/>
          </p:cNvSpPr>
          <p:nvPr/>
        </p:nvSpPr>
        <p:spPr bwMode="auto">
          <a:xfrm>
            <a:off x="1676400" y="1081088"/>
            <a:ext cx="16764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Original signal</a:t>
            </a:r>
          </a:p>
        </p:txBody>
      </p:sp>
      <p:sp>
        <p:nvSpPr>
          <p:cNvPr id="51208" name="Rectangle 10"/>
          <p:cNvSpPr>
            <a:spLocks noChangeArrowheads="1"/>
          </p:cNvSpPr>
          <p:nvPr/>
        </p:nvSpPr>
        <p:spPr bwMode="auto">
          <a:xfrm>
            <a:off x="2133600" y="3352800"/>
            <a:ext cx="685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7623175" y="5943600"/>
            <a:ext cx="1250950" cy="757238"/>
            <a:chOff x="3842" y="3744"/>
            <a:chExt cx="788" cy="477"/>
          </a:xfrm>
        </p:grpSpPr>
        <p:sp>
          <p:nvSpPr>
            <p:cNvPr id="51210" name="Text Box 11"/>
            <p:cNvSpPr txBox="1">
              <a:spLocks noChangeArrowheads="1"/>
            </p:cNvSpPr>
            <p:nvPr/>
          </p:nvSpPr>
          <p:spPr bwMode="auto">
            <a:xfrm>
              <a:off x="3842" y="3990"/>
              <a:ext cx="7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FF0000"/>
                  </a:solidFill>
                </a:rPr>
                <a:t>maximum</a:t>
              </a:r>
            </a:p>
          </p:txBody>
        </p:sp>
        <p:sp>
          <p:nvSpPr>
            <p:cNvPr id="51211" name="Line 13"/>
            <p:cNvSpPr>
              <a:spLocks noChangeShapeType="1"/>
            </p:cNvSpPr>
            <p:nvPr/>
          </p:nvSpPr>
          <p:spPr bwMode="auto">
            <a:xfrm flipV="1">
              <a:off x="4272" y="3744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9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 in 2D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Laplacian of Gaussian: Circularly symmetric operator for blob detection in 2D</a:t>
            </a:r>
          </a:p>
        </p:txBody>
      </p:sp>
      <p:pic>
        <p:nvPicPr>
          <p:cNvPr id="20485" name="Picture 4" descr="log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8288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5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3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482" name="Object 6"/>
          <p:cNvGraphicFramePr>
            <a:graphicFrameLocks noGrp="1" noChangeAspect="1"/>
          </p:cNvGraphicFramePr>
          <p:nvPr>
            <p:ph idx="4294967295"/>
          </p:nvPr>
        </p:nvGraphicFramePr>
        <p:xfrm>
          <a:off x="5030788" y="4987925"/>
          <a:ext cx="5180012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74640" imgH="482400" progId="Equation.3">
                  <p:embed/>
                </p:oleObj>
              </mc:Choice>
              <mc:Fallback>
                <p:oleObj name="Equation" r:id="rId5" imgW="1574640" imgH="482400" progId="Equation.3">
                  <p:embed/>
                  <p:pic>
                    <p:nvPicPr>
                      <p:cNvPr id="204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4987925"/>
                        <a:ext cx="5180012" cy="158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839914" y="5500688"/>
            <a:ext cx="30368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Scale-normalized:</a:t>
            </a:r>
          </a:p>
        </p:txBody>
      </p:sp>
    </p:spTree>
    <p:extLst>
      <p:ext uri="{BB962C8B-B14F-4D97-AF65-F5344CB8AC3E}">
        <p14:creationId xmlns:p14="http://schemas.microsoft.com/office/powerpoint/2010/main" val="1641415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Selection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400" dirty="0"/>
              <a:t>At what scale does the Laplacian achieve a maximum response to a binary circle of radius r?</a:t>
            </a:r>
          </a:p>
        </p:txBody>
      </p:sp>
      <p:sp>
        <p:nvSpPr>
          <p:cNvPr id="53252" name="Rectangle 7"/>
          <p:cNvSpPr>
            <a:spLocks noChangeArrowheads="1"/>
          </p:cNvSpPr>
          <p:nvPr/>
        </p:nvSpPr>
        <p:spPr bwMode="auto">
          <a:xfrm>
            <a:off x="2057400" y="4049713"/>
            <a:ext cx="23622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3" name="Oval 8"/>
          <p:cNvSpPr>
            <a:spLocks noChangeArrowheads="1"/>
          </p:cNvSpPr>
          <p:nvPr/>
        </p:nvSpPr>
        <p:spPr bwMode="auto">
          <a:xfrm>
            <a:off x="2590800" y="4506913"/>
            <a:ext cx="1295400" cy="1295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Line 13"/>
          <p:cNvSpPr>
            <a:spLocks noChangeShapeType="1"/>
          </p:cNvSpPr>
          <p:nvPr/>
        </p:nvSpPr>
        <p:spPr bwMode="auto">
          <a:xfrm>
            <a:off x="3276600" y="5116513"/>
            <a:ext cx="6096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5" name="Text Box 14"/>
          <p:cNvSpPr txBox="1">
            <a:spLocks noChangeArrowheads="1"/>
          </p:cNvSpPr>
          <p:nvPr/>
        </p:nvSpPr>
        <p:spPr bwMode="auto">
          <a:xfrm>
            <a:off x="3352801" y="5040313"/>
            <a:ext cx="3032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53256" name="Text Box 19"/>
          <p:cNvSpPr txBox="1">
            <a:spLocks noChangeArrowheads="1"/>
          </p:cNvSpPr>
          <p:nvPr/>
        </p:nvSpPr>
        <p:spPr bwMode="auto">
          <a:xfrm>
            <a:off x="2895600" y="6335713"/>
            <a:ext cx="806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</a:p>
        </p:txBody>
      </p:sp>
      <p:pic>
        <p:nvPicPr>
          <p:cNvPr id="53257" name="Picture 4" descr="log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3897313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5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125913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9" name="Text Box 19"/>
          <p:cNvSpPr txBox="1">
            <a:spLocks noChangeArrowheads="1"/>
          </p:cNvSpPr>
          <p:nvPr/>
        </p:nvSpPr>
        <p:spPr bwMode="auto">
          <a:xfrm>
            <a:off x="6781801" y="6335714"/>
            <a:ext cx="11715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33756789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Selection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400"/>
              <a:t>At what scale does the Laplacian achieve a maximum response to a binary circle of radius r?</a:t>
            </a:r>
          </a:p>
          <a:p>
            <a:pPr>
              <a:buFontTx/>
              <a:buChar char="•"/>
            </a:pPr>
            <a:r>
              <a:rPr lang="en-US" sz="2400"/>
              <a:t>To get maximum response, the zeros of the Laplacian have to be aligned with the circle</a:t>
            </a:r>
          </a:p>
          <a:p>
            <a:pPr>
              <a:buFontTx/>
              <a:buChar char="•"/>
            </a:pPr>
            <a:r>
              <a:rPr lang="en-US" sz="2400"/>
              <a:t>The Laplacian is given by (up to scale):</a:t>
            </a:r>
            <a:br>
              <a:rPr lang="en-US" sz="2400"/>
            </a:br>
            <a:br>
              <a:rPr lang="en-US" sz="1600"/>
            </a:br>
            <a:endParaRPr lang="en-US" sz="1600"/>
          </a:p>
          <a:p>
            <a:pPr>
              <a:buFontTx/>
              <a:buChar char="•"/>
            </a:pPr>
            <a:r>
              <a:rPr lang="en-US" sz="2400"/>
              <a:t>Therefore, the maximum response occurs at </a:t>
            </a:r>
          </a:p>
          <a:p>
            <a:pPr>
              <a:buFontTx/>
              <a:buChar char="•"/>
            </a:pPr>
            <a:endParaRPr lang="en-US" sz="2400"/>
          </a:p>
          <a:p>
            <a:pPr>
              <a:buFontTx/>
              <a:buChar char="•"/>
            </a:pPr>
            <a:endParaRPr lang="en-US" sz="2400"/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2057400" y="4049713"/>
            <a:ext cx="23622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Oval 8"/>
          <p:cNvSpPr>
            <a:spLocks noChangeArrowheads="1"/>
          </p:cNvSpPr>
          <p:nvPr/>
        </p:nvSpPr>
        <p:spPr bwMode="auto">
          <a:xfrm>
            <a:off x="2590800" y="4506913"/>
            <a:ext cx="1295400" cy="1295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Line 13"/>
          <p:cNvSpPr>
            <a:spLocks noChangeShapeType="1"/>
          </p:cNvSpPr>
          <p:nvPr/>
        </p:nvSpPr>
        <p:spPr bwMode="auto">
          <a:xfrm>
            <a:off x="3276600" y="5116513"/>
            <a:ext cx="6096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Text Box 14"/>
          <p:cNvSpPr txBox="1">
            <a:spLocks noChangeArrowheads="1"/>
          </p:cNvSpPr>
          <p:nvPr/>
        </p:nvSpPr>
        <p:spPr bwMode="auto">
          <a:xfrm>
            <a:off x="3352801" y="5040313"/>
            <a:ext cx="3032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21514" name="Text Box 19"/>
          <p:cNvSpPr txBox="1">
            <a:spLocks noChangeArrowheads="1"/>
          </p:cNvSpPr>
          <p:nvPr/>
        </p:nvSpPr>
        <p:spPr bwMode="auto">
          <a:xfrm>
            <a:off x="2895600" y="6335713"/>
            <a:ext cx="806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</a:p>
        </p:txBody>
      </p:sp>
      <p:graphicFrame>
        <p:nvGraphicFramePr>
          <p:cNvPr id="150530" name="Object 22"/>
          <p:cNvGraphicFramePr>
            <a:graphicFrameLocks noChangeAspect="1"/>
          </p:cNvGraphicFramePr>
          <p:nvPr/>
        </p:nvGraphicFramePr>
        <p:xfrm>
          <a:off x="3810000" y="2895600"/>
          <a:ext cx="40386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253800" progId="Equation.3">
                  <p:embed/>
                </p:oleObj>
              </mc:Choice>
              <mc:Fallback>
                <p:oleObj name="Equation" r:id="rId3" imgW="1663560" imgH="253800" progId="Equation.3">
                  <p:embed/>
                  <p:pic>
                    <p:nvPicPr>
                      <p:cNvPr id="15053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95600"/>
                        <a:ext cx="4038600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03" name="Object 4"/>
          <p:cNvGraphicFramePr>
            <a:graphicFrameLocks noChangeAspect="1"/>
          </p:cNvGraphicFramePr>
          <p:nvPr/>
        </p:nvGraphicFramePr>
        <p:xfrm>
          <a:off x="8580439" y="3363914"/>
          <a:ext cx="166052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85800" imgH="215640" progId="Equation.3">
                  <p:embed/>
                </p:oleObj>
              </mc:Choice>
              <mc:Fallback>
                <p:oleObj name="Equation" r:id="rId5" imgW="685800" imgH="215640" progId="Equation.3">
                  <p:embed/>
                  <p:pic>
                    <p:nvPicPr>
                      <p:cNvPr id="1536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0439" y="3363914"/>
                        <a:ext cx="1660525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15" name="Group 19"/>
          <p:cNvGrpSpPr>
            <a:grpSpLocks/>
          </p:cNvGrpSpPr>
          <p:nvPr/>
        </p:nvGrpSpPr>
        <p:grpSpPr bwMode="auto">
          <a:xfrm>
            <a:off x="5350834" y="3962400"/>
            <a:ext cx="3975731" cy="2672712"/>
            <a:chOff x="3778710" y="3740117"/>
            <a:chExt cx="4298490" cy="2889283"/>
          </a:xfrm>
        </p:grpSpPr>
        <p:sp>
          <p:nvSpPr>
            <p:cNvPr id="21516" name="Freeform 13"/>
            <p:cNvSpPr>
              <a:spLocks/>
            </p:cNvSpPr>
            <p:nvPr/>
          </p:nvSpPr>
          <p:spPr bwMode="auto">
            <a:xfrm>
              <a:off x="4996303" y="3740117"/>
              <a:ext cx="2636355" cy="1456840"/>
            </a:xfrm>
            <a:custGeom>
              <a:avLst/>
              <a:gdLst>
                <a:gd name="T0" fmla="*/ 0 w 3146156"/>
                <a:gd name="T1" fmla="*/ 0 h 1456840"/>
                <a:gd name="T2" fmla="*/ 818179 w 3146156"/>
                <a:gd name="T3" fmla="*/ 0 h 1456840"/>
                <a:gd name="T4" fmla="*/ 818179 w 3146156"/>
                <a:gd name="T5" fmla="*/ 1456840 h 1456840"/>
                <a:gd name="T6" fmla="*/ 1792202 w 3146156"/>
                <a:gd name="T7" fmla="*/ 1456840 h 1456840"/>
                <a:gd name="T8" fmla="*/ 1792202 w 3146156"/>
                <a:gd name="T9" fmla="*/ 0 h 1456840"/>
                <a:gd name="T10" fmla="*/ 2636355 w 3146156"/>
                <a:gd name="T11" fmla="*/ 0 h 14568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6156"/>
                <a:gd name="T19" fmla="*/ 0 h 1456840"/>
                <a:gd name="T20" fmla="*/ 3146156 w 3146156"/>
                <a:gd name="T21" fmla="*/ 1456840 h 14568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6156" h="1456840">
                  <a:moveTo>
                    <a:pt x="0" y="0"/>
                  </a:moveTo>
                  <a:lnTo>
                    <a:pt x="976393" y="0"/>
                  </a:lnTo>
                  <a:lnTo>
                    <a:pt x="976393" y="1456840"/>
                  </a:lnTo>
                  <a:lnTo>
                    <a:pt x="2138766" y="1456840"/>
                  </a:lnTo>
                  <a:lnTo>
                    <a:pt x="2138766" y="0"/>
                  </a:lnTo>
                  <a:lnTo>
                    <a:pt x="3146156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Freeform 14"/>
            <p:cNvSpPr>
              <a:spLocks/>
            </p:cNvSpPr>
            <p:nvPr/>
          </p:nvSpPr>
          <p:spPr bwMode="auto">
            <a:xfrm>
              <a:off x="4525505" y="4234365"/>
              <a:ext cx="3551695" cy="2395035"/>
            </a:xfrm>
            <a:custGeom>
              <a:avLst/>
              <a:gdLst>
                <a:gd name="T0" fmla="*/ 0 w 3551695"/>
                <a:gd name="T1" fmla="*/ 560190 h 2806917"/>
                <a:gd name="T2" fmla="*/ 402956 w 3551695"/>
                <a:gd name="T3" fmla="*/ 375053 h 2806917"/>
                <a:gd name="T4" fmla="*/ 884695 w 3551695"/>
                <a:gd name="T5" fmla="*/ 54367 h 2806917"/>
                <a:gd name="T6" fmla="*/ 1189498 w 3551695"/>
                <a:gd name="T7" fmla="*/ 574515 h 2806917"/>
                <a:gd name="T8" fmla="*/ 1494298 w 3551695"/>
                <a:gd name="T9" fmla="*/ 1939905 h 2806917"/>
                <a:gd name="T10" fmla="*/ 1799098 w 3551695"/>
                <a:gd name="T11" fmla="*/ 2395035 h 2806917"/>
                <a:gd name="T12" fmla="*/ 2103895 w 3551695"/>
                <a:gd name="T13" fmla="*/ 1939905 h 2806917"/>
                <a:gd name="T14" fmla="*/ 2355743 w 3551695"/>
                <a:gd name="T15" fmla="*/ 705656 h 2806917"/>
                <a:gd name="T16" fmla="*/ 2713495 w 3551695"/>
                <a:gd name="T17" fmla="*/ 54366 h 2806917"/>
                <a:gd name="T18" fmla="*/ 3170695 w 3551695"/>
                <a:gd name="T19" fmla="*/ 379459 h 2806917"/>
                <a:gd name="T20" fmla="*/ 3551695 w 3551695"/>
                <a:gd name="T21" fmla="*/ 574515 h 28069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51695"/>
                <a:gd name="T34" fmla="*/ 0 h 2806917"/>
                <a:gd name="T35" fmla="*/ 3551695 w 3551695"/>
                <a:gd name="T36" fmla="*/ 2806917 h 28069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51695" h="2806917">
                  <a:moveTo>
                    <a:pt x="0" y="656528"/>
                  </a:moveTo>
                  <a:cubicBezTo>
                    <a:pt x="134319" y="584203"/>
                    <a:pt x="255507" y="538354"/>
                    <a:pt x="402956" y="439552"/>
                  </a:cubicBezTo>
                  <a:cubicBezTo>
                    <a:pt x="550405" y="340750"/>
                    <a:pt x="753605" y="24756"/>
                    <a:pt x="884695" y="63717"/>
                  </a:cubicBezTo>
                  <a:cubicBezTo>
                    <a:pt x="1015785" y="102678"/>
                    <a:pt x="1087895" y="305016"/>
                    <a:pt x="1189495" y="673316"/>
                  </a:cubicBezTo>
                  <a:cubicBezTo>
                    <a:pt x="1291095" y="1041616"/>
                    <a:pt x="1392695" y="1917916"/>
                    <a:pt x="1494295" y="2273516"/>
                  </a:cubicBezTo>
                  <a:cubicBezTo>
                    <a:pt x="1595895" y="2629116"/>
                    <a:pt x="1697495" y="2806917"/>
                    <a:pt x="1799095" y="2806917"/>
                  </a:cubicBezTo>
                  <a:cubicBezTo>
                    <a:pt x="1900695" y="2806917"/>
                    <a:pt x="2011121" y="2603500"/>
                    <a:pt x="2103895" y="2273516"/>
                  </a:cubicBezTo>
                  <a:cubicBezTo>
                    <a:pt x="2196669" y="1943532"/>
                    <a:pt x="2255003" y="1242881"/>
                    <a:pt x="2355742" y="827010"/>
                  </a:cubicBezTo>
                  <a:cubicBezTo>
                    <a:pt x="2451315" y="418242"/>
                    <a:pt x="2577670" y="127432"/>
                    <a:pt x="2713495" y="63716"/>
                  </a:cubicBezTo>
                  <a:cubicBezTo>
                    <a:pt x="2849320" y="0"/>
                    <a:pt x="3030995" y="343116"/>
                    <a:pt x="3170695" y="444716"/>
                  </a:cubicBezTo>
                  <a:cubicBezTo>
                    <a:pt x="3310395" y="546316"/>
                    <a:pt x="3474204" y="626821"/>
                    <a:pt x="3551695" y="673316"/>
                  </a:cubicBez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Text Box 19"/>
            <p:cNvSpPr txBox="1">
              <a:spLocks noChangeArrowheads="1"/>
            </p:cNvSpPr>
            <p:nvPr/>
          </p:nvSpPr>
          <p:spPr bwMode="auto">
            <a:xfrm>
              <a:off x="3778710" y="4112156"/>
              <a:ext cx="781992" cy="39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circle</a:t>
              </a:r>
            </a:p>
          </p:txBody>
        </p:sp>
        <p:sp>
          <p:nvSpPr>
            <p:cNvPr id="21519" name="Text Box 19"/>
            <p:cNvSpPr txBox="1">
              <a:spLocks noChangeArrowheads="1"/>
            </p:cNvSpPr>
            <p:nvPr/>
          </p:nvSpPr>
          <p:spPr bwMode="auto">
            <a:xfrm>
              <a:off x="4172441" y="5677272"/>
              <a:ext cx="1267271" cy="39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Laplacian</a:t>
              </a:r>
            </a:p>
          </p:txBody>
        </p:sp>
        <p:cxnSp>
          <p:nvCxnSpPr>
            <p:cNvPr id="21520" name="Straight Arrow Connector 17"/>
            <p:cNvCxnSpPr>
              <a:cxnSpLocks noChangeShapeType="1"/>
            </p:cNvCxnSpPr>
            <p:nvPr/>
          </p:nvCxnSpPr>
          <p:spPr bwMode="auto">
            <a:xfrm flipV="1">
              <a:off x="4466684" y="3834506"/>
              <a:ext cx="776777" cy="39985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21" name="Straight Arrow Connector 18"/>
            <p:cNvCxnSpPr>
              <a:cxnSpLocks noChangeShapeType="1"/>
              <a:stCxn id="21519" idx="3"/>
            </p:cNvCxnSpPr>
            <p:nvPr/>
          </p:nvCxnSpPr>
          <p:spPr bwMode="auto">
            <a:xfrm flipV="1">
              <a:off x="5439712" y="5741805"/>
              <a:ext cx="362045" cy="13509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21" name="Straight Connector 20"/>
          <p:cNvCxnSpPr/>
          <p:nvPr/>
        </p:nvCxnSpPr>
        <p:spPr bwMode="auto">
          <a:xfrm>
            <a:off x="6705600" y="5303520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8627433" y="5068552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585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E68F6B-3BB6-4598-A58B-0B6C3DE1DFD2}"/>
                  </a:ext>
                </a:extLst>
              </p14:cNvPr>
              <p14:cNvContentPartPr/>
              <p14:nvPr/>
            </p14:nvContentPartPr>
            <p14:xfrm>
              <a:off x="336600" y="196920"/>
              <a:ext cx="11658960" cy="6413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E68F6B-3BB6-4598-A58B-0B6C3DE1DF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240" y="187560"/>
                <a:ext cx="11677680" cy="64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996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Scale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We define the characteristic scale of a blob as the scale that produces peak of Laplacian response in the blob center</a:t>
            </a:r>
          </a:p>
        </p:txBody>
      </p:sp>
      <p:grpSp>
        <p:nvGrpSpPr>
          <p:cNvPr id="54276" name="Group 16"/>
          <p:cNvGrpSpPr>
            <a:grpSpLocks/>
          </p:cNvGrpSpPr>
          <p:nvPr/>
        </p:nvGrpSpPr>
        <p:grpSpPr bwMode="auto">
          <a:xfrm>
            <a:off x="3429000" y="2413000"/>
            <a:ext cx="5486400" cy="2768600"/>
            <a:chOff x="576" y="1184"/>
            <a:chExt cx="4464" cy="2252"/>
          </a:xfrm>
        </p:grpSpPr>
        <p:pic>
          <p:nvPicPr>
            <p:cNvPr id="54281" name="Picture 15" descr="scale_selecti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6" y="1184"/>
              <a:ext cx="4464" cy="2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82" name="Oval 8"/>
            <p:cNvSpPr>
              <a:spLocks noChangeArrowheads="1"/>
            </p:cNvSpPr>
            <p:nvPr/>
          </p:nvSpPr>
          <p:spPr bwMode="auto">
            <a:xfrm>
              <a:off x="1349" y="1863"/>
              <a:ext cx="706" cy="68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277" name="Line 10"/>
          <p:cNvSpPr>
            <a:spLocks noChangeShapeType="1"/>
          </p:cNvSpPr>
          <p:nvPr/>
        </p:nvSpPr>
        <p:spPr bwMode="auto">
          <a:xfrm flipH="1" flipV="1">
            <a:off x="4876800" y="4129088"/>
            <a:ext cx="381000" cy="15097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78" name="Line 11"/>
          <p:cNvSpPr>
            <a:spLocks noChangeShapeType="1"/>
          </p:cNvSpPr>
          <p:nvPr/>
        </p:nvSpPr>
        <p:spPr bwMode="auto">
          <a:xfrm flipV="1">
            <a:off x="7772400" y="5029200"/>
            <a:ext cx="228600" cy="685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79" name="Text Box 12"/>
          <p:cNvSpPr txBox="1">
            <a:spLocks noChangeArrowheads="1"/>
          </p:cNvSpPr>
          <p:nvPr/>
        </p:nvSpPr>
        <p:spPr bwMode="auto">
          <a:xfrm>
            <a:off x="4635500" y="5500688"/>
            <a:ext cx="32131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characteristic scale</a:t>
            </a:r>
          </a:p>
        </p:txBody>
      </p:sp>
      <p:sp>
        <p:nvSpPr>
          <p:cNvPr id="54280" name="Rectangle 17"/>
          <p:cNvSpPr>
            <a:spLocks noChangeArrowheads="1"/>
          </p:cNvSpPr>
          <p:nvPr/>
        </p:nvSpPr>
        <p:spPr bwMode="auto">
          <a:xfrm>
            <a:off x="1981200" y="6156326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/>
              <a:t>T. Lindeberg (1998). </a:t>
            </a:r>
            <a:r>
              <a:rPr lang="en-US" sz="2000">
                <a:hlinkClick r:id="rId4" tooltip="http://www.nada.kth.se/cvap/abstracts/cvap198.html"/>
              </a:rPr>
              <a:t>"Feature detection with automatic scale selection."</a:t>
            </a:r>
            <a:r>
              <a:rPr lang="en-US" sz="2000"/>
              <a:t> </a:t>
            </a:r>
            <a:r>
              <a:rPr lang="en-US" sz="2000" i="1"/>
              <a:t>International Journal of Computer Vision</a:t>
            </a:r>
            <a:r>
              <a:rPr lang="en-US" sz="2000"/>
              <a:t> </a:t>
            </a:r>
            <a:r>
              <a:rPr lang="en-US" sz="2000" b="1"/>
              <a:t>30</a:t>
            </a:r>
            <a:r>
              <a:rPr lang="en-US" sz="2000"/>
              <a:t> (2): pp 77--116. </a:t>
            </a:r>
          </a:p>
        </p:txBody>
      </p:sp>
    </p:spTree>
    <p:extLst>
      <p:ext uri="{BB962C8B-B14F-4D97-AF65-F5344CB8AC3E}">
        <p14:creationId xmlns:p14="http://schemas.microsoft.com/office/powerpoint/2010/main" val="1481189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Convolve image with scale-normalized </a:t>
            </a:r>
            <a:r>
              <a:rPr lang="en-US" dirty="0" err="1"/>
              <a:t>Laplacian</a:t>
            </a:r>
            <a:r>
              <a:rPr lang="en-US" dirty="0"/>
              <a:t> at several scales</a:t>
            </a:r>
          </a:p>
        </p:txBody>
      </p:sp>
    </p:spTree>
    <p:extLst>
      <p:ext uri="{BB962C8B-B14F-4D97-AF65-F5344CB8AC3E}">
        <p14:creationId xmlns:p14="http://schemas.microsoft.com/office/powerpoint/2010/main" val="32534583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Detector: Example</a:t>
            </a:r>
          </a:p>
        </p:txBody>
      </p:sp>
      <p:pic>
        <p:nvPicPr>
          <p:cNvPr id="56323" name="Picture 4" descr="butterfl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752600"/>
            <a:ext cx="5181600" cy="37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453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3" cstate="print"/>
          <a:srcRect t="49619"/>
          <a:stretch>
            <a:fillRect/>
          </a:stretch>
        </p:blipFill>
        <p:spPr bwMode="auto">
          <a:xfrm>
            <a:off x="3340100" y="3429001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1933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Partial Derivatives of an Image</a:t>
            </a:r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3" cstate="print"/>
          <a:srcRect l="48772" t="2193" r="5710" b="50317"/>
          <a:stretch>
            <a:fillRect/>
          </a:stretch>
        </p:blipFill>
        <p:spPr bwMode="auto">
          <a:xfrm>
            <a:off x="12366625" y="1384301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Box 4"/>
          <p:cNvSpPr txBox="1">
            <a:spLocks noChangeArrowheads="1"/>
          </p:cNvSpPr>
          <p:nvPr/>
        </p:nvSpPr>
        <p:spPr bwMode="auto">
          <a:xfrm>
            <a:off x="3000376" y="5939136"/>
            <a:ext cx="6296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Which shows changes with respect to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+mn-cs"/>
              </a:rPr>
              <a:t>?</a:t>
            </a: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3" cstate="print"/>
          <a:srcRect t="2129" r="51144" b="50381"/>
          <a:stretch>
            <a:fillRect/>
          </a:stretch>
        </p:blipFill>
        <p:spPr bwMode="auto">
          <a:xfrm>
            <a:off x="4800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780464" y="4676775"/>
            <a:ext cx="547687" cy="1016000"/>
            <a:chOff x="4097330" y="1789047"/>
            <a:chExt cx="547696" cy="1015663"/>
          </a:xfrm>
        </p:grpSpPr>
        <p:sp>
          <p:nvSpPr>
            <p:cNvPr id="616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dirty="0">
                  <a:solidFill>
                    <a:srgbClr val="000000"/>
                  </a:solidFill>
                  <a:latin typeface="Arial" pitchFamily="34" charset="0"/>
                  <a:cs typeface="+mn-cs"/>
                </a:rPr>
                <a:t>-1     1</a:t>
              </a:r>
            </a:p>
          </p:txBody>
        </p:sp>
        <p:cxnSp>
          <p:nvCxnSpPr>
            <p:cNvPr id="6164" name="Straight Connector 27"/>
            <p:cNvCxnSpPr>
              <a:cxnSpLocks noChangeShapeType="1"/>
              <a:stCxn id="6163" idx="1"/>
              <a:endCxn id="616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9929814" y="4676775"/>
            <a:ext cx="547687" cy="1016000"/>
            <a:chOff x="4097330" y="1789047"/>
            <a:chExt cx="547696" cy="1015663"/>
          </a:xfrm>
        </p:grpSpPr>
        <p:sp>
          <p:nvSpPr>
            <p:cNvPr id="6161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dirty="0">
                  <a:solidFill>
                    <a:srgbClr val="000000"/>
                  </a:solidFill>
                  <a:latin typeface="Arial" pitchFamily="34" charset="0"/>
                  <a:cs typeface="+mn-cs"/>
                </a:rPr>
                <a:t>1     -1</a:t>
              </a:r>
            </a:p>
          </p:txBody>
        </p:sp>
        <p:cxnSp>
          <p:nvCxnSpPr>
            <p:cNvPr id="6162" name="Straight Connector 27"/>
            <p:cNvCxnSpPr>
              <a:cxnSpLocks noChangeShapeType="1"/>
              <a:stCxn id="6161" idx="1"/>
              <a:endCxn id="6161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9345613" y="5005389"/>
            <a:ext cx="876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pitchFamily="34" charset="0"/>
                <a:cs typeface="+mn-cs"/>
              </a:rPr>
              <a:t>or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860550" y="4999039"/>
            <a:ext cx="1168400" cy="554037"/>
            <a:chOff x="336492" y="4999059"/>
            <a:chExt cx="1168400" cy="554038"/>
          </a:xfrm>
        </p:grpSpPr>
        <p:sp>
          <p:nvSpPr>
            <p:cNvPr id="6159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>
                  <a:solidFill>
                    <a:srgbClr val="000000"/>
                  </a:solidFill>
                  <a:latin typeface="Arial" pitchFamily="34" charset="0"/>
                  <a:cs typeface="+mn-cs"/>
                </a:rPr>
                <a:t>-1    1</a:t>
              </a:r>
            </a:p>
          </p:txBody>
        </p:sp>
        <p:cxnSp>
          <p:nvCxnSpPr>
            <p:cNvPr id="6160" name="Straight Connector 15"/>
            <p:cNvCxnSpPr>
              <a:cxnSpLocks noChangeShapeType="1"/>
              <a:stCxn id="6159" idx="0"/>
              <a:endCxn id="615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1075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520791"/>
              </p:ext>
            </p:extLst>
          </p:nvPr>
        </p:nvGraphicFramePr>
        <p:xfrm>
          <a:off x="1824038" y="2765425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10754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2765425"/>
                        <a:ext cx="1431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703799"/>
              </p:ext>
            </p:extLst>
          </p:nvPr>
        </p:nvGraphicFramePr>
        <p:xfrm>
          <a:off x="8870950" y="2841625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760" imgH="393480" progId="Equation.3">
                  <p:embed/>
                </p:oleObj>
              </mc:Choice>
              <mc:Fallback>
                <p:oleObj name="Equation" r:id="rId6" imgW="545760" imgH="393480" progId="Equation.3">
                  <p:embed/>
                  <p:pic>
                    <p:nvPicPr>
                      <p:cNvPr id="1065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0950" y="2841625"/>
                        <a:ext cx="14319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96888" y="1199635"/>
            <a:ext cx="1561528" cy="1599129"/>
            <a:chOff x="496888" y="1199635"/>
            <a:chExt cx="1561528" cy="1599129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609600" y="1384301"/>
              <a:ext cx="105156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>
              <a:off x="609600" y="1384301"/>
              <a:ext cx="0" cy="10540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96888" y="242943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88" y="2429432"/>
                  <a:ext cx="24173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812708" y="1199635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2708" y="1199635"/>
                  <a:ext cx="245708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9268" r="-26829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Detector: Example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62596" name="Picture 4" descr="pyramid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7" name="Picture 5" descr="pyramid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8" name="Picture 6" descr="pyramid_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9" name="Picture 7" descr="pyramid_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0" name="Picture 8" descr="pyramid_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1" name="Picture 9" descr="pyramid_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2" name="Picture 10" descr="pyramid_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3" name="Picture 11" descr="pyramid_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4" name="Picture 12" descr="pyramid_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5" name="Picture 13" descr="pyramid_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355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/>
              <a:t>Convolve image with scale-normalized Laplacian at several scales</a:t>
            </a:r>
          </a:p>
          <a:p>
            <a:pPr marL="533400" indent="-533400">
              <a:buFontTx/>
              <a:buAutoNum type="arabicPeriod"/>
            </a:pPr>
            <a:r>
              <a:rPr lang="en-US"/>
              <a:t>Find maxima of squared Laplacian response in scale-space</a:t>
            </a:r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19400"/>
            <a:ext cx="28575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84266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Detector: Example</a:t>
            </a:r>
          </a:p>
        </p:txBody>
      </p:sp>
      <p:pic>
        <p:nvPicPr>
          <p:cNvPr id="58371" name="Picture 4" descr="butterfly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4738" y="1771650"/>
            <a:ext cx="514826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087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1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Approximating the </a:t>
            </a:r>
            <a:r>
              <a:rPr lang="en-US" dirty="0" err="1"/>
              <a:t>Laplacian</a:t>
            </a:r>
            <a:r>
              <a:rPr lang="en-US" dirty="0"/>
              <a:t> with a difference of Gaussians:</a:t>
            </a:r>
          </a:p>
        </p:txBody>
      </p:sp>
      <p:graphicFrame>
        <p:nvGraphicFramePr>
          <p:cNvPr id="22530" name="Object 5"/>
          <p:cNvGraphicFramePr>
            <a:graphicFrameLocks noChangeAspect="1"/>
          </p:cNvGraphicFramePr>
          <p:nvPr/>
        </p:nvGraphicFramePr>
        <p:xfrm>
          <a:off x="1981200" y="2590801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20760" imgH="279360" progId="">
                  <p:embed/>
                </p:oleObj>
              </mc:Choice>
              <mc:Fallback>
                <p:oleObj name="Equation" r:id="rId3" imgW="2120760" imgH="279360" progId="">
                  <p:embed/>
                  <p:pic>
                    <p:nvPicPr>
                      <p:cNvPr id="2253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590801"/>
                        <a:ext cx="4311650" cy="569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6"/>
          <p:cNvGraphicFramePr>
            <a:graphicFrameLocks noChangeAspect="1"/>
          </p:cNvGraphicFramePr>
          <p:nvPr/>
        </p:nvGraphicFramePr>
        <p:xfrm>
          <a:off x="1981200" y="3794126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17360" imgH="203040" progId="">
                  <p:embed/>
                </p:oleObj>
              </mc:Choice>
              <mc:Fallback>
                <p:oleObj name="Equation" r:id="rId5" imgW="1917360" imgH="203040" progId="">
                  <p:embed/>
                  <p:pic>
                    <p:nvPicPr>
                      <p:cNvPr id="225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794126"/>
                        <a:ext cx="3886200" cy="411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3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2286001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 Box 12"/>
          <p:cNvSpPr txBox="1">
            <a:spLocks noChangeArrowheads="1"/>
          </p:cNvSpPr>
          <p:nvPr/>
        </p:nvSpPr>
        <p:spPr bwMode="auto">
          <a:xfrm>
            <a:off x="2133600" y="3124201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5" name="Text Box 13"/>
          <p:cNvSpPr txBox="1">
            <a:spLocks noChangeArrowheads="1"/>
          </p:cNvSpPr>
          <p:nvPr/>
        </p:nvSpPr>
        <p:spPr bwMode="auto">
          <a:xfrm>
            <a:off x="2073276" y="4175126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804227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276600" y="1143001"/>
          <a:ext cx="5784850" cy="425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032176" imgH="5906012" progId="PBrush">
                  <p:embed/>
                </p:oleObj>
              </mc:Choice>
              <mc:Fallback>
                <p:oleObj name="Bitmap Image" r:id="rId3" imgW="8032176" imgH="5906012" progId="PBrush">
                  <p:embed/>
                  <p:pic>
                    <p:nvPicPr>
                      <p:cNvPr id="2355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143001"/>
                        <a:ext cx="5784850" cy="425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Implementation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1752600" y="5791201"/>
            <a:ext cx="86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/>
              <a:t>David G. Lowe. </a:t>
            </a:r>
            <a:r>
              <a:rPr lang="en-US" sz="2000" b="1">
                <a:hlinkClick r:id="rId5"/>
              </a:rPr>
              <a:t>"Distinctive image features from scale-invariant keypoints.”</a:t>
            </a:r>
            <a:r>
              <a:rPr lang="en-US" sz="2000" b="1"/>
              <a:t> </a:t>
            </a:r>
            <a:r>
              <a:rPr lang="en-US" sz="2000" i="1"/>
              <a:t>IJCV</a:t>
            </a:r>
            <a:r>
              <a:rPr lang="en-US" sz="2000"/>
              <a:t> 60 (2), pp. 91-110, 2004. </a:t>
            </a:r>
          </a:p>
        </p:txBody>
      </p:sp>
    </p:spTree>
    <p:extLst>
      <p:ext uri="{BB962C8B-B14F-4D97-AF65-F5344CB8AC3E}">
        <p14:creationId xmlns:p14="http://schemas.microsoft.com/office/powerpoint/2010/main" val="29356672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 dirty="0">
                <a:ea typeface="굴림" pitchFamily="34" charset="-127"/>
              </a:rPr>
              <a:t>From Feature Detection to Feature Description</a:t>
            </a:r>
            <a:endParaRPr lang="en-US" sz="3300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Tx/>
              <a:buChar char="•"/>
            </a:pPr>
            <a:r>
              <a:rPr lang="en-US" sz="2400" dirty="0"/>
              <a:t>Scaled and rotated versions of the same neighborhood will give rise to blobs that are related by the same transformation</a:t>
            </a:r>
          </a:p>
          <a:p>
            <a:pPr marL="609600" indent="-609600">
              <a:buFontTx/>
              <a:buChar char="•"/>
            </a:pPr>
            <a:r>
              <a:rPr lang="en-US" sz="2400" dirty="0"/>
              <a:t>What to do if we want to compare the appearance of these image regions?</a:t>
            </a:r>
          </a:p>
          <a:p>
            <a:pPr marL="1009650" lvl="1" indent="-609600"/>
            <a:r>
              <a:rPr lang="en-US" sz="2400" i="1" dirty="0"/>
              <a:t>Normalization</a:t>
            </a:r>
            <a:r>
              <a:rPr lang="en-US" sz="2400" dirty="0"/>
              <a:t>: transform these regions into same-size circles</a:t>
            </a:r>
          </a:p>
          <a:p>
            <a:pPr marL="1009650" lvl="1" indent="-609600"/>
            <a:r>
              <a:rPr lang="en-US" sz="2400" dirty="0"/>
              <a:t>Problem: rotational ambiguity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9240" y="4648200"/>
            <a:ext cx="4892561" cy="1371600"/>
            <a:chOff x="152400" y="4419600"/>
            <a:chExt cx="5410200" cy="1516717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b="51050"/>
            <a:stretch>
              <a:fillRect/>
            </a:stretch>
          </p:blipFill>
          <p:spPr bwMode="auto">
            <a:xfrm>
              <a:off x="152400" y="4419600"/>
              <a:ext cx="5410200" cy="1516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/>
            <p:cNvSpPr/>
            <p:nvPr/>
          </p:nvSpPr>
          <p:spPr bwMode="auto">
            <a:xfrm>
              <a:off x="914400" y="4419600"/>
              <a:ext cx="1524000" cy="1490472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343400" y="5093208"/>
              <a:ext cx="457200" cy="447142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9" descr="patch1_circle_amb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4663968"/>
            <a:ext cx="1313704" cy="129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patch2_circle_amb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12366" y="4648200"/>
            <a:ext cx="1313704" cy="129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559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34" charset="-127"/>
              </a:rPr>
              <a:t>Eliminating Rotation Ambiguity</a:t>
            </a:r>
            <a:endParaRPr lang="en-US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914400"/>
            <a:ext cx="8229600" cy="5257800"/>
          </a:xfrm>
        </p:spPr>
        <p:txBody>
          <a:bodyPr/>
          <a:lstStyle/>
          <a:p>
            <a:pPr marL="609600" indent="-609600">
              <a:buFontTx/>
              <a:buChar char="•"/>
            </a:pPr>
            <a:r>
              <a:rPr lang="en-US"/>
              <a:t>To assign a unique orientation to circular image windows:</a:t>
            </a:r>
          </a:p>
          <a:p>
            <a:pPr marL="990600" lvl="1" indent="-533400"/>
            <a:r>
              <a:rPr lang="en-US"/>
              <a:t>Create histogram of local gradient directions in the patch</a:t>
            </a:r>
          </a:p>
          <a:p>
            <a:pPr marL="990600" lvl="1" indent="-533400"/>
            <a:r>
              <a:rPr lang="en-US"/>
              <a:t>Assign canonical orientation at peak of smoothed histogram</a:t>
            </a:r>
          </a:p>
        </p:txBody>
      </p:sp>
      <p:pic>
        <p:nvPicPr>
          <p:cNvPr id="66564" name="Picture 55" descr="descrip"/>
          <p:cNvPicPr>
            <a:picLocks noChangeAspect="1" noChangeArrowheads="1"/>
          </p:cNvPicPr>
          <p:nvPr/>
        </p:nvPicPr>
        <p:blipFill>
          <a:blip r:embed="rId3" cstate="print"/>
          <a:srcRect r="56557" b="8105"/>
          <a:stretch>
            <a:fillRect/>
          </a:stretch>
        </p:blipFill>
        <p:spPr bwMode="auto">
          <a:xfrm>
            <a:off x="2819400" y="3048001"/>
            <a:ext cx="2389188" cy="24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7640" name="Line 56"/>
          <p:cNvSpPr>
            <a:spLocks noChangeShapeType="1"/>
          </p:cNvSpPr>
          <p:nvPr/>
        </p:nvSpPr>
        <p:spPr bwMode="auto">
          <a:xfrm flipV="1">
            <a:off x="3886200" y="3276600"/>
            <a:ext cx="1371600" cy="1041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5468938" y="3425826"/>
            <a:ext cx="3827462" cy="2212975"/>
            <a:chOff x="2725" y="2782"/>
            <a:chExt cx="2411" cy="1394"/>
          </a:xfrm>
        </p:grpSpPr>
        <p:grpSp>
          <p:nvGrpSpPr>
            <p:cNvPr id="66567" name="Group 10"/>
            <p:cNvGrpSpPr>
              <a:grpSpLocks/>
            </p:cNvGrpSpPr>
            <p:nvPr/>
          </p:nvGrpSpPr>
          <p:grpSpPr bwMode="auto">
            <a:xfrm>
              <a:off x="3455" y="2782"/>
              <a:ext cx="1681" cy="1394"/>
              <a:chOff x="4080" y="3573"/>
              <a:chExt cx="1066" cy="699"/>
            </a:xfrm>
          </p:grpSpPr>
          <p:sp>
            <p:nvSpPr>
              <p:cNvPr id="66569" name="Freeform 11"/>
              <p:cNvSpPr>
                <a:spLocks/>
              </p:cNvSpPr>
              <p:nvPr/>
            </p:nvSpPr>
            <p:spPr bwMode="auto">
              <a:xfrm>
                <a:off x="4129" y="3573"/>
                <a:ext cx="958" cy="11"/>
              </a:xfrm>
              <a:custGeom>
                <a:avLst/>
                <a:gdLst>
                  <a:gd name="T0" fmla="*/ 0 w 8621"/>
                  <a:gd name="T1" fmla="*/ 0 h 101"/>
                  <a:gd name="T2" fmla="*/ 0 w 8621"/>
                  <a:gd name="T3" fmla="*/ 0 h 101"/>
                  <a:gd name="T4" fmla="*/ 0 w 8621"/>
                  <a:gd name="T5" fmla="*/ 0 h 101"/>
                  <a:gd name="T6" fmla="*/ 0 w 8621"/>
                  <a:gd name="T7" fmla="*/ 0 h 101"/>
                  <a:gd name="T8" fmla="*/ 0 w 8621"/>
                  <a:gd name="T9" fmla="*/ 0 h 101"/>
                  <a:gd name="T10" fmla="*/ 0 w 8621"/>
                  <a:gd name="T11" fmla="*/ 0 h 101"/>
                  <a:gd name="T12" fmla="*/ 0 w 8621"/>
                  <a:gd name="T13" fmla="*/ 0 h 101"/>
                  <a:gd name="T14" fmla="*/ 0 w 8621"/>
                  <a:gd name="T15" fmla="*/ 0 h 101"/>
                  <a:gd name="T16" fmla="*/ 0 w 8621"/>
                  <a:gd name="T17" fmla="*/ 0 h 101"/>
                  <a:gd name="T18" fmla="*/ 0 w 8621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21"/>
                  <a:gd name="T31" fmla="*/ 0 h 101"/>
                  <a:gd name="T32" fmla="*/ 8621 w 8621"/>
                  <a:gd name="T33" fmla="*/ 101 h 1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21" h="101">
                    <a:moveTo>
                      <a:pt x="8621" y="51"/>
                    </a:moveTo>
                    <a:lnTo>
                      <a:pt x="857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576" y="101"/>
                    </a:lnTo>
                    <a:lnTo>
                      <a:pt x="8530" y="51"/>
                    </a:lnTo>
                    <a:lnTo>
                      <a:pt x="8621" y="51"/>
                    </a:lnTo>
                    <a:lnTo>
                      <a:pt x="8621" y="0"/>
                    </a:lnTo>
                    <a:lnTo>
                      <a:pt x="8576" y="0"/>
                    </a:lnTo>
                    <a:lnTo>
                      <a:pt x="8621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0" name="Freeform 12"/>
              <p:cNvSpPr>
                <a:spLocks/>
              </p:cNvSpPr>
              <p:nvPr/>
            </p:nvSpPr>
            <p:spPr bwMode="auto">
              <a:xfrm>
                <a:off x="5076" y="3579"/>
                <a:ext cx="11" cy="545"/>
              </a:xfrm>
              <a:custGeom>
                <a:avLst/>
                <a:gdLst>
                  <a:gd name="T0" fmla="*/ 0 w 91"/>
                  <a:gd name="T1" fmla="*/ 0 h 5457"/>
                  <a:gd name="T2" fmla="*/ 0 w 91"/>
                  <a:gd name="T3" fmla="*/ 0 h 5457"/>
                  <a:gd name="T4" fmla="*/ 0 w 91"/>
                  <a:gd name="T5" fmla="*/ 0 h 5457"/>
                  <a:gd name="T6" fmla="*/ 0 w 91"/>
                  <a:gd name="T7" fmla="*/ 0 h 5457"/>
                  <a:gd name="T8" fmla="*/ 0 w 91"/>
                  <a:gd name="T9" fmla="*/ 0 h 5457"/>
                  <a:gd name="T10" fmla="*/ 0 w 91"/>
                  <a:gd name="T11" fmla="*/ 0 h 5457"/>
                  <a:gd name="T12" fmla="*/ 0 w 91"/>
                  <a:gd name="T13" fmla="*/ 0 h 5457"/>
                  <a:gd name="T14" fmla="*/ 0 w 91"/>
                  <a:gd name="T15" fmla="*/ 0 h 5457"/>
                  <a:gd name="T16" fmla="*/ 0 w 91"/>
                  <a:gd name="T17" fmla="*/ 0 h 5457"/>
                  <a:gd name="T18" fmla="*/ 0 w 91"/>
                  <a:gd name="T19" fmla="*/ 0 h 54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457"/>
                  <a:gd name="T32" fmla="*/ 91 w 91"/>
                  <a:gd name="T33" fmla="*/ 5457 h 545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457">
                    <a:moveTo>
                      <a:pt x="46" y="5457"/>
                    </a:moveTo>
                    <a:lnTo>
                      <a:pt x="91" y="5407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5407"/>
                    </a:lnTo>
                    <a:lnTo>
                      <a:pt x="46" y="5357"/>
                    </a:lnTo>
                    <a:lnTo>
                      <a:pt x="46" y="5457"/>
                    </a:lnTo>
                    <a:lnTo>
                      <a:pt x="91" y="5457"/>
                    </a:lnTo>
                    <a:lnTo>
                      <a:pt x="91" y="5407"/>
                    </a:lnTo>
                    <a:lnTo>
                      <a:pt x="46" y="5457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1" name="Freeform 13"/>
              <p:cNvSpPr>
                <a:spLocks/>
              </p:cNvSpPr>
              <p:nvPr/>
            </p:nvSpPr>
            <p:spPr bwMode="auto">
              <a:xfrm>
                <a:off x="4124" y="4114"/>
                <a:ext cx="958" cy="10"/>
              </a:xfrm>
              <a:custGeom>
                <a:avLst/>
                <a:gdLst>
                  <a:gd name="T0" fmla="*/ 0 w 8622"/>
                  <a:gd name="T1" fmla="*/ 0 h 100"/>
                  <a:gd name="T2" fmla="*/ 0 w 8622"/>
                  <a:gd name="T3" fmla="*/ 0 h 100"/>
                  <a:gd name="T4" fmla="*/ 0 w 8622"/>
                  <a:gd name="T5" fmla="*/ 0 h 100"/>
                  <a:gd name="T6" fmla="*/ 0 w 8622"/>
                  <a:gd name="T7" fmla="*/ 0 h 100"/>
                  <a:gd name="T8" fmla="*/ 0 w 8622"/>
                  <a:gd name="T9" fmla="*/ 0 h 100"/>
                  <a:gd name="T10" fmla="*/ 0 w 8622"/>
                  <a:gd name="T11" fmla="*/ 0 h 100"/>
                  <a:gd name="T12" fmla="*/ 0 w 8622"/>
                  <a:gd name="T13" fmla="*/ 0 h 100"/>
                  <a:gd name="T14" fmla="*/ 0 w 8622"/>
                  <a:gd name="T15" fmla="*/ 0 h 100"/>
                  <a:gd name="T16" fmla="*/ 0 w 8622"/>
                  <a:gd name="T17" fmla="*/ 0 h 100"/>
                  <a:gd name="T18" fmla="*/ 0 w 8622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22"/>
                  <a:gd name="T31" fmla="*/ 0 h 100"/>
                  <a:gd name="T32" fmla="*/ 8622 w 8622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22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8622" y="100"/>
                    </a:lnTo>
                    <a:lnTo>
                      <a:pt x="8622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2" name="Freeform 14"/>
              <p:cNvSpPr>
                <a:spLocks/>
              </p:cNvSpPr>
              <p:nvPr/>
            </p:nvSpPr>
            <p:spPr bwMode="auto">
              <a:xfrm>
                <a:off x="4124" y="3573"/>
                <a:ext cx="10" cy="546"/>
              </a:xfrm>
              <a:custGeom>
                <a:avLst/>
                <a:gdLst>
                  <a:gd name="T0" fmla="*/ 0 w 91"/>
                  <a:gd name="T1" fmla="*/ 0 h 5458"/>
                  <a:gd name="T2" fmla="*/ 0 w 91"/>
                  <a:gd name="T3" fmla="*/ 0 h 5458"/>
                  <a:gd name="T4" fmla="*/ 0 w 91"/>
                  <a:gd name="T5" fmla="*/ 0 h 5458"/>
                  <a:gd name="T6" fmla="*/ 0 w 91"/>
                  <a:gd name="T7" fmla="*/ 0 h 5458"/>
                  <a:gd name="T8" fmla="*/ 0 w 91"/>
                  <a:gd name="T9" fmla="*/ 0 h 5458"/>
                  <a:gd name="T10" fmla="*/ 0 w 91"/>
                  <a:gd name="T11" fmla="*/ 0 h 5458"/>
                  <a:gd name="T12" fmla="*/ 0 w 91"/>
                  <a:gd name="T13" fmla="*/ 0 h 5458"/>
                  <a:gd name="T14" fmla="*/ 0 w 91"/>
                  <a:gd name="T15" fmla="*/ 0 h 5458"/>
                  <a:gd name="T16" fmla="*/ 0 w 91"/>
                  <a:gd name="T17" fmla="*/ 0 h 5458"/>
                  <a:gd name="T18" fmla="*/ 0 w 91"/>
                  <a:gd name="T19" fmla="*/ 0 h 54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458"/>
                  <a:gd name="T32" fmla="*/ 91 w 91"/>
                  <a:gd name="T33" fmla="*/ 5458 h 545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458">
                    <a:moveTo>
                      <a:pt x="46" y="0"/>
                    </a:moveTo>
                    <a:lnTo>
                      <a:pt x="0" y="51"/>
                    </a:lnTo>
                    <a:lnTo>
                      <a:pt x="0" y="5458"/>
                    </a:lnTo>
                    <a:lnTo>
                      <a:pt x="91" y="5458"/>
                    </a:lnTo>
                    <a:lnTo>
                      <a:pt x="91" y="51"/>
                    </a:lnTo>
                    <a:lnTo>
                      <a:pt x="46" y="101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3" name="Rectangle 15"/>
              <p:cNvSpPr>
                <a:spLocks noChangeArrowheads="1"/>
              </p:cNvSpPr>
              <p:nvPr/>
            </p:nvSpPr>
            <p:spPr bwMode="auto">
              <a:xfrm>
                <a:off x="4129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4" name="Freeform 16"/>
              <p:cNvSpPr>
                <a:spLocks/>
              </p:cNvSpPr>
              <p:nvPr/>
            </p:nvSpPr>
            <p:spPr bwMode="auto">
              <a:xfrm>
                <a:off x="4129" y="3979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5" name="Freeform 17"/>
              <p:cNvSpPr>
                <a:spLocks/>
              </p:cNvSpPr>
              <p:nvPr/>
            </p:nvSpPr>
            <p:spPr bwMode="auto">
              <a:xfrm>
                <a:off x="4260" y="3984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1402"/>
                  <a:gd name="T32" fmla="*/ 90 w 90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1402">
                    <a:moveTo>
                      <a:pt x="45" y="1402"/>
                    </a:moveTo>
                    <a:lnTo>
                      <a:pt x="90" y="135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0" y="1402"/>
                    </a:lnTo>
                    <a:lnTo>
                      <a:pt x="90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6" name="Freeform 18"/>
              <p:cNvSpPr>
                <a:spLocks/>
              </p:cNvSpPr>
              <p:nvPr/>
            </p:nvSpPr>
            <p:spPr bwMode="auto">
              <a:xfrm>
                <a:off x="4124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7" name="Freeform 19"/>
              <p:cNvSpPr>
                <a:spLocks/>
              </p:cNvSpPr>
              <p:nvPr/>
            </p:nvSpPr>
            <p:spPr bwMode="auto">
              <a:xfrm>
                <a:off x="4124" y="3979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02"/>
                  <a:gd name="T32" fmla="*/ 91 w 91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02">
                    <a:moveTo>
                      <a:pt x="46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1" y="140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8" name="Rectangle 20"/>
              <p:cNvSpPr>
                <a:spLocks noChangeArrowheads="1"/>
              </p:cNvSpPr>
              <p:nvPr/>
            </p:nvSpPr>
            <p:spPr bwMode="auto">
              <a:xfrm>
                <a:off x="4265" y="3714"/>
                <a:ext cx="136" cy="40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9" name="Freeform 21"/>
              <p:cNvSpPr>
                <a:spLocks/>
              </p:cNvSpPr>
              <p:nvPr/>
            </p:nvSpPr>
            <p:spPr bwMode="auto">
              <a:xfrm>
                <a:off x="4265" y="370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0" name="Freeform 22"/>
              <p:cNvSpPr>
                <a:spLocks/>
              </p:cNvSpPr>
              <p:nvPr/>
            </p:nvSpPr>
            <p:spPr bwMode="auto">
              <a:xfrm>
                <a:off x="4396" y="3714"/>
                <a:ext cx="10" cy="410"/>
              </a:xfrm>
              <a:custGeom>
                <a:avLst/>
                <a:gdLst>
                  <a:gd name="T0" fmla="*/ 0 w 92"/>
                  <a:gd name="T1" fmla="*/ 0 h 4106"/>
                  <a:gd name="T2" fmla="*/ 0 w 92"/>
                  <a:gd name="T3" fmla="*/ 0 h 4106"/>
                  <a:gd name="T4" fmla="*/ 0 w 92"/>
                  <a:gd name="T5" fmla="*/ 0 h 4106"/>
                  <a:gd name="T6" fmla="*/ 0 w 92"/>
                  <a:gd name="T7" fmla="*/ 0 h 4106"/>
                  <a:gd name="T8" fmla="*/ 0 w 92"/>
                  <a:gd name="T9" fmla="*/ 0 h 4106"/>
                  <a:gd name="T10" fmla="*/ 0 w 92"/>
                  <a:gd name="T11" fmla="*/ 0 h 4106"/>
                  <a:gd name="T12" fmla="*/ 0 w 92"/>
                  <a:gd name="T13" fmla="*/ 0 h 4106"/>
                  <a:gd name="T14" fmla="*/ 0 w 92"/>
                  <a:gd name="T15" fmla="*/ 0 h 4106"/>
                  <a:gd name="T16" fmla="*/ 0 w 92"/>
                  <a:gd name="T17" fmla="*/ 0 h 4106"/>
                  <a:gd name="T18" fmla="*/ 0 w 92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4106"/>
                  <a:gd name="T32" fmla="*/ 92 w 92"/>
                  <a:gd name="T33" fmla="*/ 4106 h 4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4106">
                    <a:moveTo>
                      <a:pt x="46" y="4106"/>
                    </a:moveTo>
                    <a:lnTo>
                      <a:pt x="92" y="4056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4056"/>
                    </a:lnTo>
                    <a:lnTo>
                      <a:pt x="46" y="4006"/>
                    </a:lnTo>
                    <a:lnTo>
                      <a:pt x="46" y="4106"/>
                    </a:lnTo>
                    <a:lnTo>
                      <a:pt x="92" y="4106"/>
                    </a:lnTo>
                    <a:lnTo>
                      <a:pt x="92" y="4056"/>
                    </a:lnTo>
                    <a:lnTo>
                      <a:pt x="46" y="410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1" name="Freeform 23"/>
              <p:cNvSpPr>
                <a:spLocks/>
              </p:cNvSpPr>
              <p:nvPr/>
            </p:nvSpPr>
            <p:spPr bwMode="auto">
              <a:xfrm>
                <a:off x="4260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2" name="Freeform 24"/>
              <p:cNvSpPr>
                <a:spLocks/>
              </p:cNvSpPr>
              <p:nvPr/>
            </p:nvSpPr>
            <p:spPr bwMode="auto">
              <a:xfrm>
                <a:off x="4260" y="3709"/>
                <a:ext cx="10" cy="410"/>
              </a:xfrm>
              <a:custGeom>
                <a:avLst/>
                <a:gdLst>
                  <a:gd name="T0" fmla="*/ 0 w 90"/>
                  <a:gd name="T1" fmla="*/ 0 h 4106"/>
                  <a:gd name="T2" fmla="*/ 0 w 90"/>
                  <a:gd name="T3" fmla="*/ 0 h 4106"/>
                  <a:gd name="T4" fmla="*/ 0 w 90"/>
                  <a:gd name="T5" fmla="*/ 0 h 4106"/>
                  <a:gd name="T6" fmla="*/ 0 w 90"/>
                  <a:gd name="T7" fmla="*/ 0 h 4106"/>
                  <a:gd name="T8" fmla="*/ 0 w 90"/>
                  <a:gd name="T9" fmla="*/ 0 h 4106"/>
                  <a:gd name="T10" fmla="*/ 0 w 90"/>
                  <a:gd name="T11" fmla="*/ 0 h 4106"/>
                  <a:gd name="T12" fmla="*/ 0 w 90"/>
                  <a:gd name="T13" fmla="*/ 0 h 4106"/>
                  <a:gd name="T14" fmla="*/ 0 w 90"/>
                  <a:gd name="T15" fmla="*/ 0 h 4106"/>
                  <a:gd name="T16" fmla="*/ 0 w 90"/>
                  <a:gd name="T17" fmla="*/ 0 h 4106"/>
                  <a:gd name="T18" fmla="*/ 0 w 90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4106"/>
                  <a:gd name="T32" fmla="*/ 90 w 90"/>
                  <a:gd name="T33" fmla="*/ 4106 h 4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4106">
                    <a:moveTo>
                      <a:pt x="45" y="0"/>
                    </a:moveTo>
                    <a:lnTo>
                      <a:pt x="0" y="50"/>
                    </a:lnTo>
                    <a:lnTo>
                      <a:pt x="0" y="4106"/>
                    </a:lnTo>
                    <a:lnTo>
                      <a:pt x="90" y="4106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3" name="Rectangle 25"/>
              <p:cNvSpPr>
                <a:spLocks noChangeArrowheads="1"/>
              </p:cNvSpPr>
              <p:nvPr/>
            </p:nvSpPr>
            <p:spPr bwMode="auto">
              <a:xfrm>
                <a:off x="4401" y="3849"/>
                <a:ext cx="136" cy="27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4" name="Freeform 26"/>
              <p:cNvSpPr>
                <a:spLocks/>
              </p:cNvSpPr>
              <p:nvPr/>
            </p:nvSpPr>
            <p:spPr bwMode="auto">
              <a:xfrm>
                <a:off x="4396" y="384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92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0" y="5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2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5" name="Freeform 27"/>
              <p:cNvSpPr>
                <a:spLocks/>
              </p:cNvSpPr>
              <p:nvPr/>
            </p:nvSpPr>
            <p:spPr bwMode="auto">
              <a:xfrm>
                <a:off x="4396" y="3849"/>
                <a:ext cx="10" cy="275"/>
              </a:xfrm>
              <a:custGeom>
                <a:avLst/>
                <a:gdLst>
                  <a:gd name="T0" fmla="*/ 0 w 92"/>
                  <a:gd name="T1" fmla="*/ 0 h 2754"/>
                  <a:gd name="T2" fmla="*/ 0 w 92"/>
                  <a:gd name="T3" fmla="*/ 0 h 2754"/>
                  <a:gd name="T4" fmla="*/ 0 w 92"/>
                  <a:gd name="T5" fmla="*/ 0 h 2754"/>
                  <a:gd name="T6" fmla="*/ 0 w 92"/>
                  <a:gd name="T7" fmla="*/ 0 h 2754"/>
                  <a:gd name="T8" fmla="*/ 0 w 92"/>
                  <a:gd name="T9" fmla="*/ 0 h 2754"/>
                  <a:gd name="T10" fmla="*/ 0 w 92"/>
                  <a:gd name="T11" fmla="*/ 0 h 2754"/>
                  <a:gd name="T12" fmla="*/ 0 w 92"/>
                  <a:gd name="T13" fmla="*/ 0 h 2754"/>
                  <a:gd name="T14" fmla="*/ 0 w 92"/>
                  <a:gd name="T15" fmla="*/ 0 h 2754"/>
                  <a:gd name="T16" fmla="*/ 0 w 92"/>
                  <a:gd name="T17" fmla="*/ 0 h 2754"/>
                  <a:gd name="T18" fmla="*/ 0 w 92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2754"/>
                  <a:gd name="T32" fmla="*/ 92 w 92"/>
                  <a:gd name="T33" fmla="*/ 2754 h 27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2754">
                    <a:moveTo>
                      <a:pt x="46" y="2654"/>
                    </a:moveTo>
                    <a:lnTo>
                      <a:pt x="92" y="2704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46" y="2754"/>
                    </a:lnTo>
                    <a:lnTo>
                      <a:pt x="0" y="2704"/>
                    </a:lnTo>
                    <a:lnTo>
                      <a:pt x="0" y="2754"/>
                    </a:lnTo>
                    <a:lnTo>
                      <a:pt x="46" y="2754"/>
                    </a:lnTo>
                    <a:lnTo>
                      <a:pt x="46" y="2654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6" name="Freeform 28"/>
              <p:cNvSpPr>
                <a:spLocks/>
              </p:cNvSpPr>
              <p:nvPr/>
            </p:nvSpPr>
            <p:spPr bwMode="auto">
              <a:xfrm>
                <a:off x="4401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179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270" y="50"/>
                    </a:lnTo>
                    <a:lnTo>
                      <a:pt x="1225" y="100"/>
                    </a:lnTo>
                    <a:lnTo>
                      <a:pt x="1270" y="100"/>
                    </a:lnTo>
                    <a:lnTo>
                      <a:pt x="1270" y="50"/>
                    </a:lnTo>
                    <a:lnTo>
                      <a:pt x="1179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7" name="Freeform 29"/>
              <p:cNvSpPr>
                <a:spLocks/>
              </p:cNvSpPr>
              <p:nvPr/>
            </p:nvSpPr>
            <p:spPr bwMode="auto">
              <a:xfrm>
                <a:off x="4532" y="3844"/>
                <a:ext cx="10" cy="275"/>
              </a:xfrm>
              <a:custGeom>
                <a:avLst/>
                <a:gdLst>
                  <a:gd name="T0" fmla="*/ 0 w 91"/>
                  <a:gd name="T1" fmla="*/ 0 h 2754"/>
                  <a:gd name="T2" fmla="*/ 0 w 91"/>
                  <a:gd name="T3" fmla="*/ 0 h 2754"/>
                  <a:gd name="T4" fmla="*/ 0 w 91"/>
                  <a:gd name="T5" fmla="*/ 0 h 2754"/>
                  <a:gd name="T6" fmla="*/ 0 w 91"/>
                  <a:gd name="T7" fmla="*/ 0 h 2754"/>
                  <a:gd name="T8" fmla="*/ 0 w 91"/>
                  <a:gd name="T9" fmla="*/ 0 h 2754"/>
                  <a:gd name="T10" fmla="*/ 0 w 91"/>
                  <a:gd name="T11" fmla="*/ 0 h 2754"/>
                  <a:gd name="T12" fmla="*/ 0 w 91"/>
                  <a:gd name="T13" fmla="*/ 0 h 2754"/>
                  <a:gd name="T14" fmla="*/ 0 w 91"/>
                  <a:gd name="T15" fmla="*/ 0 h 2754"/>
                  <a:gd name="T16" fmla="*/ 0 w 91"/>
                  <a:gd name="T17" fmla="*/ 0 h 2754"/>
                  <a:gd name="T18" fmla="*/ 0 w 91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2754"/>
                  <a:gd name="T32" fmla="*/ 91 w 91"/>
                  <a:gd name="T33" fmla="*/ 2754 h 27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2754">
                    <a:moveTo>
                      <a:pt x="46" y="100"/>
                    </a:moveTo>
                    <a:lnTo>
                      <a:pt x="0" y="50"/>
                    </a:lnTo>
                    <a:lnTo>
                      <a:pt x="0" y="2754"/>
                    </a:lnTo>
                    <a:lnTo>
                      <a:pt x="91" y="2754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8" name="Rectangle 30"/>
              <p:cNvSpPr>
                <a:spLocks noChangeArrowheads="1"/>
              </p:cNvSpPr>
              <p:nvPr/>
            </p:nvSpPr>
            <p:spPr bwMode="auto">
              <a:xfrm>
                <a:off x="4537" y="4029"/>
                <a:ext cx="136" cy="9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9" name="Freeform 31"/>
              <p:cNvSpPr>
                <a:spLocks/>
              </p:cNvSpPr>
              <p:nvPr/>
            </p:nvSpPr>
            <p:spPr bwMode="auto">
              <a:xfrm>
                <a:off x="4537" y="402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0" name="Freeform 32"/>
              <p:cNvSpPr>
                <a:spLocks/>
              </p:cNvSpPr>
              <p:nvPr/>
            </p:nvSpPr>
            <p:spPr bwMode="auto">
              <a:xfrm>
                <a:off x="4668" y="4029"/>
                <a:ext cx="10" cy="95"/>
              </a:xfrm>
              <a:custGeom>
                <a:avLst/>
                <a:gdLst>
                  <a:gd name="T0" fmla="*/ 0 w 90"/>
                  <a:gd name="T1" fmla="*/ 0 h 952"/>
                  <a:gd name="T2" fmla="*/ 0 w 90"/>
                  <a:gd name="T3" fmla="*/ 0 h 952"/>
                  <a:gd name="T4" fmla="*/ 0 w 90"/>
                  <a:gd name="T5" fmla="*/ 0 h 952"/>
                  <a:gd name="T6" fmla="*/ 0 w 90"/>
                  <a:gd name="T7" fmla="*/ 0 h 952"/>
                  <a:gd name="T8" fmla="*/ 0 w 90"/>
                  <a:gd name="T9" fmla="*/ 0 h 952"/>
                  <a:gd name="T10" fmla="*/ 0 w 90"/>
                  <a:gd name="T11" fmla="*/ 0 h 952"/>
                  <a:gd name="T12" fmla="*/ 0 w 90"/>
                  <a:gd name="T13" fmla="*/ 0 h 952"/>
                  <a:gd name="T14" fmla="*/ 0 w 90"/>
                  <a:gd name="T15" fmla="*/ 0 h 952"/>
                  <a:gd name="T16" fmla="*/ 0 w 90"/>
                  <a:gd name="T17" fmla="*/ 0 h 952"/>
                  <a:gd name="T18" fmla="*/ 0 w 90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952"/>
                  <a:gd name="T32" fmla="*/ 90 w 90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952">
                    <a:moveTo>
                      <a:pt x="45" y="952"/>
                    </a:moveTo>
                    <a:lnTo>
                      <a:pt x="90" y="90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5" y="852"/>
                    </a:lnTo>
                    <a:lnTo>
                      <a:pt x="45" y="952"/>
                    </a:lnTo>
                    <a:lnTo>
                      <a:pt x="90" y="952"/>
                    </a:lnTo>
                    <a:lnTo>
                      <a:pt x="90" y="902"/>
                    </a:lnTo>
                    <a:lnTo>
                      <a:pt x="45" y="95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1" name="Freeform 33"/>
              <p:cNvSpPr>
                <a:spLocks/>
              </p:cNvSpPr>
              <p:nvPr/>
            </p:nvSpPr>
            <p:spPr bwMode="auto">
              <a:xfrm>
                <a:off x="4532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2" name="Freeform 34"/>
              <p:cNvSpPr>
                <a:spLocks/>
              </p:cNvSpPr>
              <p:nvPr/>
            </p:nvSpPr>
            <p:spPr bwMode="auto">
              <a:xfrm>
                <a:off x="4532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3" name="Rectangle 35"/>
              <p:cNvSpPr>
                <a:spLocks noChangeArrowheads="1"/>
              </p:cNvSpPr>
              <p:nvPr/>
            </p:nvSpPr>
            <p:spPr bwMode="auto">
              <a:xfrm>
                <a:off x="4673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4" name="Freeform 36"/>
              <p:cNvSpPr>
                <a:spLocks/>
              </p:cNvSpPr>
              <p:nvPr/>
            </p:nvSpPr>
            <p:spPr bwMode="auto">
              <a:xfrm>
                <a:off x="4673" y="397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5" name="Freeform 37"/>
              <p:cNvSpPr>
                <a:spLocks/>
              </p:cNvSpPr>
              <p:nvPr/>
            </p:nvSpPr>
            <p:spPr bwMode="auto">
              <a:xfrm>
                <a:off x="4804" y="3984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02"/>
                  <a:gd name="T32" fmla="*/ 91 w 91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02">
                    <a:moveTo>
                      <a:pt x="45" y="1402"/>
                    </a:moveTo>
                    <a:lnTo>
                      <a:pt x="91" y="135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1" y="1402"/>
                    </a:lnTo>
                    <a:lnTo>
                      <a:pt x="91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6" name="Freeform 38"/>
              <p:cNvSpPr>
                <a:spLocks/>
              </p:cNvSpPr>
              <p:nvPr/>
            </p:nvSpPr>
            <p:spPr bwMode="auto">
              <a:xfrm>
                <a:off x="4668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7" name="Freeform 39"/>
              <p:cNvSpPr>
                <a:spLocks/>
              </p:cNvSpPr>
              <p:nvPr/>
            </p:nvSpPr>
            <p:spPr bwMode="auto">
              <a:xfrm>
                <a:off x="4668" y="3979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1402"/>
                  <a:gd name="T32" fmla="*/ 90 w 90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1402">
                    <a:moveTo>
                      <a:pt x="45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0" y="1402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8" name="Rectangle 40"/>
              <p:cNvSpPr>
                <a:spLocks noChangeArrowheads="1"/>
              </p:cNvSpPr>
              <p:nvPr/>
            </p:nvSpPr>
            <p:spPr bwMode="auto">
              <a:xfrm>
                <a:off x="4809" y="4074"/>
                <a:ext cx="136" cy="4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9" name="Freeform 41"/>
              <p:cNvSpPr>
                <a:spLocks/>
              </p:cNvSpPr>
              <p:nvPr/>
            </p:nvSpPr>
            <p:spPr bwMode="auto">
              <a:xfrm>
                <a:off x="4804" y="406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91" y="50"/>
                    </a:moveTo>
                    <a:lnTo>
                      <a:pt x="45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5" y="0"/>
                    </a:lnTo>
                    <a:lnTo>
                      <a:pt x="0" y="5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0" name="Freeform 42"/>
              <p:cNvSpPr>
                <a:spLocks/>
              </p:cNvSpPr>
              <p:nvPr/>
            </p:nvSpPr>
            <p:spPr bwMode="auto">
              <a:xfrm>
                <a:off x="4804" y="4074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01"/>
                  <a:gd name="T32" fmla="*/ 91 w 91"/>
                  <a:gd name="T33" fmla="*/ 501 h 5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01">
                    <a:moveTo>
                      <a:pt x="45" y="401"/>
                    </a:moveTo>
                    <a:lnTo>
                      <a:pt x="91" y="451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451"/>
                    </a:lnTo>
                    <a:lnTo>
                      <a:pt x="45" y="501"/>
                    </a:lnTo>
                    <a:lnTo>
                      <a:pt x="0" y="451"/>
                    </a:lnTo>
                    <a:lnTo>
                      <a:pt x="0" y="501"/>
                    </a:lnTo>
                    <a:lnTo>
                      <a:pt x="45" y="501"/>
                    </a:lnTo>
                    <a:lnTo>
                      <a:pt x="45" y="40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1" name="Freeform 43"/>
              <p:cNvSpPr>
                <a:spLocks/>
              </p:cNvSpPr>
              <p:nvPr/>
            </p:nvSpPr>
            <p:spPr bwMode="auto">
              <a:xfrm>
                <a:off x="4809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180" y="50"/>
                    </a:moveTo>
                    <a:lnTo>
                      <a:pt x="1226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6" y="100"/>
                    </a:lnTo>
                    <a:lnTo>
                      <a:pt x="1271" y="50"/>
                    </a:lnTo>
                    <a:lnTo>
                      <a:pt x="1226" y="100"/>
                    </a:lnTo>
                    <a:lnTo>
                      <a:pt x="1271" y="100"/>
                    </a:lnTo>
                    <a:lnTo>
                      <a:pt x="1271" y="50"/>
                    </a:lnTo>
                    <a:lnTo>
                      <a:pt x="118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2" name="Freeform 44"/>
              <p:cNvSpPr>
                <a:spLocks/>
              </p:cNvSpPr>
              <p:nvPr/>
            </p:nvSpPr>
            <p:spPr bwMode="auto">
              <a:xfrm>
                <a:off x="4940" y="4069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01"/>
                  <a:gd name="T32" fmla="*/ 91 w 91"/>
                  <a:gd name="T33" fmla="*/ 501 h 5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01">
                    <a:moveTo>
                      <a:pt x="46" y="100"/>
                    </a:moveTo>
                    <a:lnTo>
                      <a:pt x="0" y="50"/>
                    </a:lnTo>
                    <a:lnTo>
                      <a:pt x="0" y="501"/>
                    </a:lnTo>
                    <a:lnTo>
                      <a:pt x="91" y="501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3" name="Rectangle 45"/>
              <p:cNvSpPr>
                <a:spLocks noChangeArrowheads="1"/>
              </p:cNvSpPr>
              <p:nvPr/>
            </p:nvSpPr>
            <p:spPr bwMode="auto">
              <a:xfrm>
                <a:off x="4945" y="4029"/>
                <a:ext cx="137" cy="9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4" name="Freeform 46"/>
              <p:cNvSpPr>
                <a:spLocks/>
              </p:cNvSpPr>
              <p:nvPr/>
            </p:nvSpPr>
            <p:spPr bwMode="auto">
              <a:xfrm>
                <a:off x="4945" y="4024"/>
                <a:ext cx="142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5" name="Freeform 47"/>
              <p:cNvSpPr>
                <a:spLocks/>
              </p:cNvSpPr>
              <p:nvPr/>
            </p:nvSpPr>
            <p:spPr bwMode="auto">
              <a:xfrm>
                <a:off x="5076" y="4029"/>
                <a:ext cx="11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952"/>
                    </a:moveTo>
                    <a:lnTo>
                      <a:pt x="91" y="90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6" y="852"/>
                    </a:lnTo>
                    <a:lnTo>
                      <a:pt x="46" y="952"/>
                    </a:lnTo>
                    <a:lnTo>
                      <a:pt x="91" y="952"/>
                    </a:lnTo>
                    <a:lnTo>
                      <a:pt x="91" y="902"/>
                    </a:lnTo>
                    <a:lnTo>
                      <a:pt x="46" y="95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6" name="Freeform 48"/>
              <p:cNvSpPr>
                <a:spLocks/>
              </p:cNvSpPr>
              <p:nvPr/>
            </p:nvSpPr>
            <p:spPr bwMode="auto">
              <a:xfrm>
                <a:off x="4940" y="4114"/>
                <a:ext cx="142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7" name="Freeform 49"/>
              <p:cNvSpPr>
                <a:spLocks/>
              </p:cNvSpPr>
              <p:nvPr/>
            </p:nvSpPr>
            <p:spPr bwMode="auto">
              <a:xfrm>
                <a:off x="4940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8" name="Rectangle 50"/>
              <p:cNvSpPr>
                <a:spLocks noChangeArrowheads="1"/>
              </p:cNvSpPr>
              <p:nvPr/>
            </p:nvSpPr>
            <p:spPr bwMode="auto">
              <a:xfrm>
                <a:off x="4080" y="4160"/>
                <a:ext cx="43" cy="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vantGarde Bk BT" charset="0"/>
                  </a:rPr>
                  <a:t>0</a:t>
                </a:r>
                <a:endParaRPr lang="en-US"/>
              </a:p>
            </p:txBody>
          </p:sp>
          <p:sp>
            <p:nvSpPr>
              <p:cNvPr id="66609" name="Rectangle 51"/>
              <p:cNvSpPr>
                <a:spLocks noChangeArrowheads="1"/>
              </p:cNvSpPr>
              <p:nvPr/>
            </p:nvSpPr>
            <p:spPr bwMode="auto">
              <a:xfrm>
                <a:off x="5036" y="4145"/>
                <a:ext cx="43" cy="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vantGarde Bk BT" charset="0"/>
                  </a:rPr>
                  <a:t>2</a:t>
                </a:r>
                <a:endParaRPr lang="en-US"/>
              </a:p>
            </p:txBody>
          </p:sp>
          <p:sp>
            <p:nvSpPr>
              <p:cNvPr id="66610" name="Rectangle 52"/>
              <p:cNvSpPr>
                <a:spLocks noChangeArrowheads="1"/>
              </p:cNvSpPr>
              <p:nvPr/>
            </p:nvSpPr>
            <p:spPr bwMode="auto">
              <a:xfrm>
                <a:off x="5104" y="4133"/>
                <a:ext cx="42" cy="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p</a:t>
                </a:r>
                <a:endParaRPr lang="en-US"/>
              </a:p>
            </p:txBody>
          </p:sp>
          <p:sp>
            <p:nvSpPr>
              <p:cNvPr id="66611" name="Freeform 53"/>
              <p:cNvSpPr>
                <a:spLocks/>
              </p:cNvSpPr>
              <p:nvPr/>
            </p:nvSpPr>
            <p:spPr bwMode="auto">
              <a:xfrm>
                <a:off x="4329" y="4153"/>
                <a:ext cx="53" cy="47"/>
              </a:xfrm>
              <a:custGeom>
                <a:avLst/>
                <a:gdLst>
                  <a:gd name="T0" fmla="*/ 0 w 474"/>
                  <a:gd name="T1" fmla="*/ 0 h 476"/>
                  <a:gd name="T2" fmla="*/ 0 w 474"/>
                  <a:gd name="T3" fmla="*/ 0 h 476"/>
                  <a:gd name="T4" fmla="*/ 0 w 474"/>
                  <a:gd name="T5" fmla="*/ 0 h 476"/>
                  <a:gd name="T6" fmla="*/ 0 w 474"/>
                  <a:gd name="T7" fmla="*/ 0 h 476"/>
                  <a:gd name="T8" fmla="*/ 0 w 474"/>
                  <a:gd name="T9" fmla="*/ 0 h 476"/>
                  <a:gd name="T10" fmla="*/ 0 w 474"/>
                  <a:gd name="T11" fmla="*/ 0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4"/>
                  <a:gd name="T19" fmla="*/ 0 h 476"/>
                  <a:gd name="T20" fmla="*/ 474 w 474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4" h="476">
                    <a:moveTo>
                      <a:pt x="474" y="476"/>
                    </a:moveTo>
                    <a:lnTo>
                      <a:pt x="238" y="0"/>
                    </a:lnTo>
                    <a:lnTo>
                      <a:pt x="0" y="476"/>
                    </a:lnTo>
                    <a:lnTo>
                      <a:pt x="474" y="476"/>
                    </a:lnTo>
                    <a:lnTo>
                      <a:pt x="238" y="0"/>
                    </a:lnTo>
                    <a:lnTo>
                      <a:pt x="474" y="47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12" name="Freeform 54"/>
              <p:cNvSpPr>
                <a:spLocks/>
              </p:cNvSpPr>
              <p:nvPr/>
            </p:nvSpPr>
            <p:spPr bwMode="auto">
              <a:xfrm>
                <a:off x="4350" y="4196"/>
                <a:ext cx="11" cy="76"/>
              </a:xfrm>
              <a:custGeom>
                <a:avLst/>
                <a:gdLst>
                  <a:gd name="T0" fmla="*/ 0 w 91"/>
                  <a:gd name="T1" fmla="*/ 0 h 760"/>
                  <a:gd name="T2" fmla="*/ 0 w 91"/>
                  <a:gd name="T3" fmla="*/ 0 h 760"/>
                  <a:gd name="T4" fmla="*/ 0 w 91"/>
                  <a:gd name="T5" fmla="*/ 0 h 760"/>
                  <a:gd name="T6" fmla="*/ 0 w 91"/>
                  <a:gd name="T7" fmla="*/ 0 h 760"/>
                  <a:gd name="T8" fmla="*/ 0 w 91"/>
                  <a:gd name="T9" fmla="*/ 0 h 760"/>
                  <a:gd name="T10" fmla="*/ 0 w 91"/>
                  <a:gd name="T11" fmla="*/ 0 h 7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1"/>
                  <a:gd name="T19" fmla="*/ 0 h 760"/>
                  <a:gd name="T20" fmla="*/ 91 w 91"/>
                  <a:gd name="T21" fmla="*/ 760 h 76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1" h="760">
                    <a:moveTo>
                      <a:pt x="46" y="760"/>
                    </a:moveTo>
                    <a:lnTo>
                      <a:pt x="91" y="760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760"/>
                    </a:lnTo>
                    <a:lnTo>
                      <a:pt x="46" y="76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568" name="AutoShape 57"/>
            <p:cNvSpPr>
              <a:spLocks noChangeArrowheads="1"/>
            </p:cNvSpPr>
            <p:nvPr/>
          </p:nvSpPr>
          <p:spPr bwMode="auto">
            <a:xfrm>
              <a:off x="2725" y="3063"/>
              <a:ext cx="539" cy="5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00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144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64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Detected features with characteristic scales and orientations:</a:t>
            </a:r>
          </a:p>
        </p:txBody>
      </p:sp>
      <p:pic>
        <p:nvPicPr>
          <p:cNvPr id="4" name="Picture 3" descr="SIFT_fa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362200"/>
            <a:ext cx="3656245" cy="274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05000" y="6003926"/>
            <a:ext cx="86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David G. Lowe. </a:t>
            </a:r>
            <a:r>
              <a:rPr lang="en-US" sz="2000" b="1" dirty="0">
                <a:hlinkClick r:id="rId3"/>
              </a:rPr>
              <a:t>"Distinctive image features from scale-invariant </a:t>
            </a:r>
            <a:r>
              <a:rPr lang="en-US" sz="2000" b="1" dirty="0" err="1">
                <a:hlinkClick r:id="rId3"/>
              </a:rPr>
              <a:t>keypoints</a:t>
            </a:r>
            <a:r>
              <a:rPr lang="en-US" sz="2000" b="1" dirty="0">
                <a:hlinkClick r:id="rId3"/>
              </a:rPr>
              <a:t>.”</a:t>
            </a:r>
            <a:r>
              <a:rPr lang="en-US" sz="2000" b="1" dirty="0"/>
              <a:t> </a:t>
            </a:r>
            <a:r>
              <a:rPr lang="en-US" sz="2000" i="1" dirty="0"/>
              <a:t>IJCV</a:t>
            </a:r>
            <a:r>
              <a:rPr lang="en-US" sz="2000" dirty="0"/>
              <a:t> 60 (2), pp. 91-110, 2004. </a:t>
            </a:r>
          </a:p>
        </p:txBody>
      </p:sp>
      <p:pic>
        <p:nvPicPr>
          <p:cNvPr id="26626" name="Picture 2" descr="http://cybertron.cg.tu-berlin.de/pdci11/PhotoTourism/images/sift_le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46" y="2071103"/>
            <a:ext cx="4573355" cy="363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564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Feature Detection to Feature Description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 is </a:t>
            </a:r>
            <a:r>
              <a:rPr lang="en-US" i="1" dirty="0"/>
              <a:t>covariant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features(transform(image)) = transform(features(image))</a:t>
            </a:r>
          </a:p>
          <a:p>
            <a:r>
              <a:rPr lang="en-US" dirty="0"/>
              <a:t>Description is </a:t>
            </a:r>
            <a:r>
              <a:rPr lang="en-US" i="1" dirty="0"/>
              <a:t>invariant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features(transform(image)) = features(image)</a:t>
            </a:r>
            <a:br>
              <a:rPr lang="en-US" dirty="0"/>
            </a:br>
            <a:endParaRPr lang="en-US" dirty="0"/>
          </a:p>
        </p:txBody>
      </p:sp>
      <p:pic>
        <p:nvPicPr>
          <p:cNvPr id="68612" name="Picture 4" descr="sift-fe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362200"/>
            <a:ext cx="880832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24536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gradient-descrip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2057400"/>
            <a:ext cx="611840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05000" y="6003926"/>
            <a:ext cx="86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David G. Lowe. </a:t>
            </a:r>
            <a:r>
              <a:rPr lang="en-US" sz="2000" b="1" dirty="0">
                <a:hlinkClick r:id="rId3"/>
              </a:rPr>
              <a:t>"Distinctive image features from scale-invariant </a:t>
            </a:r>
            <a:r>
              <a:rPr lang="en-US" sz="2000" b="1" dirty="0" err="1">
                <a:hlinkClick r:id="rId3"/>
              </a:rPr>
              <a:t>keypoints</a:t>
            </a:r>
            <a:r>
              <a:rPr lang="en-US" sz="2000" b="1" dirty="0">
                <a:hlinkClick r:id="rId3"/>
              </a:rPr>
              <a:t>.”</a:t>
            </a:r>
            <a:r>
              <a:rPr lang="en-US" sz="2000" b="1" dirty="0"/>
              <a:t> </a:t>
            </a:r>
            <a:r>
              <a:rPr lang="en-US" sz="2000" i="1" dirty="0"/>
              <a:t>IJCV</a:t>
            </a:r>
            <a:r>
              <a:rPr lang="en-US" sz="2000" dirty="0"/>
              <a:t> 60 (2), pp. 91-110, 2004. </a:t>
            </a:r>
          </a:p>
        </p:txBody>
      </p:sp>
    </p:spTree>
    <p:extLst>
      <p:ext uri="{BB962C8B-B14F-4D97-AF65-F5344CB8AC3E}">
        <p14:creationId xmlns:p14="http://schemas.microsoft.com/office/powerpoint/2010/main" val="1743662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28527</TotalTime>
  <Words>3164</Words>
  <Application>Microsoft Office PowerPoint</Application>
  <PresentationFormat>Widescreen</PresentationFormat>
  <Paragraphs>583</Paragraphs>
  <Slides>104</Slides>
  <Notes>86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104</vt:i4>
      </vt:variant>
    </vt:vector>
  </HeadingPairs>
  <TitlesOfParts>
    <vt:vector size="117" baseType="lpstr">
      <vt:lpstr>Arial</vt:lpstr>
      <vt:lpstr>Arial Unicode MS</vt:lpstr>
      <vt:lpstr>AvantGarde Bk BT</vt:lpstr>
      <vt:lpstr>Calibri</vt:lpstr>
      <vt:lpstr>Cambria Math</vt:lpstr>
      <vt:lpstr>Symbol</vt:lpstr>
      <vt:lpstr>Times New Roman</vt:lpstr>
      <vt:lpstr>Times New Roman Bold</vt:lpstr>
      <vt:lpstr>Blank Presentation</vt:lpstr>
      <vt:lpstr>Bitmap Image</vt:lpstr>
      <vt:lpstr>Photo Editor Photo</vt:lpstr>
      <vt:lpstr>Equation</vt:lpstr>
      <vt:lpstr>Image</vt:lpstr>
      <vt:lpstr>EDGES, CORNERS, AND BLOBS</vt:lpstr>
      <vt:lpstr>EDGE DETECTION</vt:lpstr>
      <vt:lpstr>Edge Detection</vt:lpstr>
      <vt:lpstr>Edge Detection</vt:lpstr>
      <vt:lpstr>Origin of Edges</vt:lpstr>
      <vt:lpstr>Review: Linear Filtering</vt:lpstr>
      <vt:lpstr>Edge Detection</vt:lpstr>
      <vt:lpstr>Derivatives with Convolution</vt:lpstr>
      <vt:lpstr>Partial Derivatives of an Image</vt:lpstr>
      <vt:lpstr>Finite Difference Filters</vt:lpstr>
      <vt:lpstr>Image Gradient</vt:lpstr>
      <vt:lpstr>Application: Gradient-Domain Image Editing</vt:lpstr>
      <vt:lpstr>Effects of Noise</vt:lpstr>
      <vt:lpstr>Solution: Smooth First</vt:lpstr>
      <vt:lpstr>Derivative Theorem of Convolution</vt:lpstr>
      <vt:lpstr>Derivative of Gaussian Filters</vt:lpstr>
      <vt:lpstr>Derivative of Gaussian Filters</vt:lpstr>
      <vt:lpstr>Recall: Separability of the Gaussian Filter</vt:lpstr>
      <vt:lpstr>Scale of Gaussian Derivative Filter</vt:lpstr>
      <vt:lpstr>Review: Smoothing vs. Derivative Filters</vt:lpstr>
      <vt:lpstr>The Canny Edge Detector</vt:lpstr>
      <vt:lpstr>The Canny Edge Detector</vt:lpstr>
      <vt:lpstr>The Canny Edge Detector</vt:lpstr>
      <vt:lpstr>The Canny Edge Detector</vt:lpstr>
      <vt:lpstr>The Canny Edge Detector</vt:lpstr>
      <vt:lpstr>Non-Maximum Suppression</vt:lpstr>
      <vt:lpstr>The Canny Edge Detector</vt:lpstr>
      <vt:lpstr>Hysteresis Thresholding</vt:lpstr>
      <vt:lpstr>Hysteresis Thresholding</vt:lpstr>
      <vt:lpstr>Recap: Canny Edge Detector</vt:lpstr>
      <vt:lpstr>Image Gradients vs. Meaningful Contours</vt:lpstr>
      <vt:lpstr>Data-Driven Edge Detection</vt:lpstr>
      <vt:lpstr>CORNERS</vt:lpstr>
      <vt:lpstr>Feature Extraction: Corners</vt:lpstr>
      <vt:lpstr>Why Extract Features?</vt:lpstr>
      <vt:lpstr>Why Extract Features?</vt:lpstr>
      <vt:lpstr>Why Extract Features?</vt:lpstr>
      <vt:lpstr>Characteristics of Good Features</vt:lpstr>
      <vt:lpstr>Applications  </vt:lpstr>
      <vt:lpstr>A Hard Feature Matching Problem</vt:lpstr>
      <vt:lpstr>Answer Below (look for tiny colored squares…)</vt:lpstr>
      <vt:lpstr>Corner Detection: Basic Idea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Interpreting the Second Moment Matrix</vt:lpstr>
      <vt:lpstr>Interpreting the Second Moment Matrix</vt:lpstr>
      <vt:lpstr>Interpreting the Second Moment Matrix</vt:lpstr>
      <vt:lpstr>Interpreting the Second Moment Matrix</vt:lpstr>
      <vt:lpstr>Visualization of Second Moment Matrices</vt:lpstr>
      <vt:lpstr>Visualization of Second Moment Matrices</vt:lpstr>
      <vt:lpstr>Interpreting the Eigenvalues</vt:lpstr>
      <vt:lpstr>Corner Response Function</vt:lpstr>
      <vt:lpstr>The Harris Corner Detector</vt:lpstr>
      <vt:lpstr>The Harris Corner Detector</vt:lpstr>
      <vt:lpstr>Harris Detector: Steps</vt:lpstr>
      <vt:lpstr>Harris Detector: Steps</vt:lpstr>
      <vt:lpstr>The Harris Corner Detector</vt:lpstr>
      <vt:lpstr>Harris Detector: Steps</vt:lpstr>
      <vt:lpstr>Harris Detector: Steps</vt:lpstr>
      <vt:lpstr>Harris Detector: Steps</vt:lpstr>
      <vt:lpstr>Invariance and Covariance</vt:lpstr>
      <vt:lpstr>Activity</vt:lpstr>
      <vt:lpstr>Affine Intensity Change</vt:lpstr>
      <vt:lpstr>Image Translation</vt:lpstr>
      <vt:lpstr>Image Rotation</vt:lpstr>
      <vt:lpstr>Scaling</vt:lpstr>
      <vt:lpstr>BLOB DETECTION</vt:lpstr>
      <vt:lpstr>Blob Detection</vt:lpstr>
      <vt:lpstr>Feature Detection with Scale Selection</vt:lpstr>
      <vt:lpstr>Blob Detection: Basic idea</vt:lpstr>
      <vt:lpstr>Blob Detection: Basic Idea</vt:lpstr>
      <vt:lpstr>Blob Filter</vt:lpstr>
      <vt:lpstr>Recall: Edge Detection</vt:lpstr>
      <vt:lpstr>Edge Detection, Take 2</vt:lpstr>
      <vt:lpstr>From Edges to Blobs</vt:lpstr>
      <vt:lpstr>Scale Selection</vt:lpstr>
      <vt:lpstr>Scale Normalization</vt:lpstr>
      <vt:lpstr>Scale Normalization</vt:lpstr>
      <vt:lpstr>Effect of Scale Normalization</vt:lpstr>
      <vt:lpstr>Blob Detection in 2D</vt:lpstr>
      <vt:lpstr>Scale Selection</vt:lpstr>
      <vt:lpstr>Scale Selection</vt:lpstr>
      <vt:lpstr>PowerPoint Presentation</vt:lpstr>
      <vt:lpstr>Characteristic Scale</vt:lpstr>
      <vt:lpstr>Scale-Space Blob Detector</vt:lpstr>
      <vt:lpstr>Scale-Space Blob Detector: Example</vt:lpstr>
      <vt:lpstr>Scale-Space Blob Detector: Example</vt:lpstr>
      <vt:lpstr>Scale-Space Blob Detector</vt:lpstr>
      <vt:lpstr>Scale-Space Blob Detector: Example</vt:lpstr>
      <vt:lpstr>Efficient Implementation</vt:lpstr>
      <vt:lpstr>Efficient Implementation</vt:lpstr>
      <vt:lpstr>From Feature Detection to Feature Description</vt:lpstr>
      <vt:lpstr>Eliminating Rotation Ambiguity</vt:lpstr>
      <vt:lpstr>SIFT Features</vt:lpstr>
      <vt:lpstr>From Feature Detection to Feature Description</vt:lpstr>
      <vt:lpstr>SIFT Descriptors</vt:lpstr>
      <vt:lpstr>Properties of SIFT</vt:lpstr>
      <vt:lpstr>Affine adaptation</vt:lpstr>
      <vt:lpstr>Affine Adaptation</vt:lpstr>
      <vt:lpstr>Affine Adaptation Example</vt:lpstr>
      <vt:lpstr>Affine Adaptation Example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Ranga Rodrigo</cp:lastModifiedBy>
  <cp:revision>1109</cp:revision>
  <cp:lastPrinted>2015-06-22T03:25:21Z</cp:lastPrinted>
  <dcterms:created xsi:type="dcterms:W3CDTF">2004-08-29T23:15:23Z</dcterms:created>
  <dcterms:modified xsi:type="dcterms:W3CDTF">2022-03-09T08:06:45Z</dcterms:modified>
</cp:coreProperties>
</file>